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7" r:id="rId3"/>
    <p:sldId id="256" r:id="rId4"/>
    <p:sldId id="258" r:id="rId5"/>
    <p:sldId id="259" r:id="rId6"/>
    <p:sldId id="260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737" autoAdjust="0"/>
  </p:normalViewPr>
  <p:slideViewPr>
    <p:cSldViewPr>
      <p:cViewPr>
        <p:scale>
          <a:sx n="77" d="100"/>
          <a:sy n="77" d="100"/>
        </p:scale>
        <p:origin x="-1170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C96147-59E3-4BBD-8791-D442B55719C1}" type="doc">
      <dgm:prSet loTypeId="urn:microsoft.com/office/officeart/2005/8/layout/vList2" loCatId="list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3032783D-644E-4091-9E0A-D244BB663331}">
      <dgm:prSet phldrT="[Text]" custT="1">
        <dgm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800" dirty="0" smtClean="0"/>
            <a:t> </a:t>
          </a:r>
          <a:r>
            <a:rPr lang="cs-CZ" sz="1800" dirty="0" err="1" smtClean="0"/>
            <a:t>Ich</a:t>
          </a:r>
          <a:r>
            <a:rPr lang="cs-CZ" sz="1800" dirty="0" smtClean="0"/>
            <a:t> kaufe </a:t>
          </a:r>
          <a:r>
            <a:rPr lang="cs-CZ" sz="1800" dirty="0" err="1" smtClean="0"/>
            <a:t>ein</a:t>
          </a:r>
          <a:r>
            <a:rPr lang="cs-CZ" sz="1800" dirty="0" smtClean="0"/>
            <a:t> Buch </a:t>
          </a:r>
          <a:r>
            <a:rPr lang="cs-CZ" sz="1800" dirty="0" err="1" smtClean="0"/>
            <a:t>ein</a:t>
          </a:r>
          <a:r>
            <a:rPr lang="cs-CZ" sz="1800" dirty="0" smtClean="0"/>
            <a:t>.</a:t>
          </a:r>
        </a:p>
        <a:p>
          <a:r>
            <a:rPr lang="cs-CZ" sz="1800" dirty="0" smtClean="0"/>
            <a:t>	Nakupuji knihu.</a:t>
          </a:r>
          <a:endParaRPr lang="cs-CZ" sz="1800" dirty="0"/>
        </a:p>
      </dgm:t>
    </dgm:pt>
    <dgm:pt modelId="{54C5EEF6-0A6A-4E73-8A37-C80FA40E0BAC}" type="parTrans" cxnId="{E8552321-DBA2-45D8-B92A-120085F12BF3}">
      <dgm:prSet/>
      <dgm:spPr/>
      <dgm:t>
        <a:bodyPr/>
        <a:lstStyle/>
        <a:p>
          <a:endParaRPr lang="cs-CZ"/>
        </a:p>
      </dgm:t>
    </dgm:pt>
    <dgm:pt modelId="{C0E6700A-2081-4919-A264-270530518999}" type="sibTrans" cxnId="{E8552321-DBA2-45D8-B92A-120085F12BF3}">
      <dgm:prSet/>
      <dgm:spPr/>
      <dgm:t>
        <a:bodyPr/>
        <a:lstStyle/>
        <a:p>
          <a:endParaRPr lang="cs-CZ"/>
        </a:p>
      </dgm:t>
    </dgm:pt>
    <dgm:pt modelId="{59A1F5A7-9F90-4D63-B129-12800A951ECC}">
      <dgm:prSet phldrT="[Text]" custT="1"/>
      <dgm:spPr/>
      <dgm:t>
        <a:bodyPr/>
        <a:lstStyle/>
        <a:p>
          <a:r>
            <a:rPr lang="cs-CZ" sz="1800" dirty="0" err="1" smtClean="0"/>
            <a:t>Du</a:t>
          </a:r>
          <a:r>
            <a:rPr lang="cs-CZ" sz="1800" dirty="0" smtClean="0"/>
            <a:t> </a:t>
          </a:r>
          <a:r>
            <a:rPr lang="cs-CZ" sz="1800" dirty="0" err="1" smtClean="0"/>
            <a:t>kaufst</a:t>
          </a:r>
          <a:r>
            <a:rPr lang="cs-CZ" sz="1800" dirty="0" smtClean="0"/>
            <a:t> </a:t>
          </a:r>
          <a:r>
            <a:rPr lang="cs-CZ" sz="1800" dirty="0" err="1" smtClean="0"/>
            <a:t>ein</a:t>
          </a:r>
          <a:r>
            <a:rPr lang="cs-CZ" sz="1800" dirty="0" smtClean="0"/>
            <a:t> Buch </a:t>
          </a:r>
          <a:r>
            <a:rPr lang="cs-CZ" sz="1800" dirty="0" err="1" smtClean="0"/>
            <a:t>ein</a:t>
          </a:r>
          <a:r>
            <a:rPr lang="cs-CZ" sz="1800" dirty="0" smtClean="0"/>
            <a:t>.</a:t>
          </a:r>
          <a:endParaRPr lang="cs-CZ" sz="1800" dirty="0"/>
        </a:p>
      </dgm:t>
    </dgm:pt>
    <dgm:pt modelId="{70D14254-5028-4284-9D3A-BF5969F91C28}" type="parTrans" cxnId="{ED5130E5-1134-46DD-B37E-804FFFFAA2EF}">
      <dgm:prSet/>
      <dgm:spPr/>
      <dgm:t>
        <a:bodyPr/>
        <a:lstStyle/>
        <a:p>
          <a:endParaRPr lang="cs-CZ"/>
        </a:p>
      </dgm:t>
    </dgm:pt>
    <dgm:pt modelId="{DF7E712C-E255-436F-82FA-73C6842E8DBD}" type="sibTrans" cxnId="{ED5130E5-1134-46DD-B37E-804FFFFAA2EF}">
      <dgm:prSet/>
      <dgm:spPr/>
      <dgm:t>
        <a:bodyPr/>
        <a:lstStyle/>
        <a:p>
          <a:endParaRPr lang="cs-CZ"/>
        </a:p>
      </dgm:t>
    </dgm:pt>
    <dgm:pt modelId="{46231744-A916-40A6-83CF-ABA8DF4C0337}">
      <dgm:prSet phldrT="[Text]" custT="1">
        <dgm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800" dirty="0" smtClean="0"/>
            <a:t>Er </a:t>
          </a:r>
          <a:r>
            <a:rPr lang="cs-CZ" sz="1800" dirty="0" err="1" smtClean="0"/>
            <a:t>kauft</a:t>
          </a:r>
          <a:r>
            <a:rPr lang="cs-CZ" sz="1800" dirty="0" smtClean="0"/>
            <a:t> </a:t>
          </a:r>
          <a:r>
            <a:rPr lang="cs-CZ" sz="1800" dirty="0" err="1" smtClean="0"/>
            <a:t>ein</a:t>
          </a:r>
          <a:r>
            <a:rPr lang="cs-CZ" sz="1800" dirty="0" smtClean="0"/>
            <a:t> Buch </a:t>
          </a:r>
          <a:r>
            <a:rPr lang="cs-CZ" sz="1800" dirty="0" err="1" smtClean="0"/>
            <a:t>ein</a:t>
          </a:r>
          <a:r>
            <a:rPr lang="cs-CZ" sz="1800" dirty="0" smtClean="0"/>
            <a:t>.</a:t>
          </a:r>
        </a:p>
        <a:p>
          <a:r>
            <a:rPr lang="cs-CZ" sz="1800" dirty="0" smtClean="0"/>
            <a:t>	Nakupuje knihu.</a:t>
          </a:r>
          <a:endParaRPr lang="cs-CZ" sz="1800" dirty="0"/>
        </a:p>
      </dgm:t>
    </dgm:pt>
    <dgm:pt modelId="{03048595-6F9C-475E-B01B-721B7F48D77D}" type="parTrans" cxnId="{A7C6004B-81B2-4DA8-B3E0-53EB34567A8A}">
      <dgm:prSet/>
      <dgm:spPr/>
      <dgm:t>
        <a:bodyPr/>
        <a:lstStyle/>
        <a:p>
          <a:endParaRPr lang="cs-CZ"/>
        </a:p>
      </dgm:t>
    </dgm:pt>
    <dgm:pt modelId="{A1C80A78-0EE1-4599-913F-E94931C1558B}" type="sibTrans" cxnId="{A7C6004B-81B2-4DA8-B3E0-53EB34567A8A}">
      <dgm:prSet/>
      <dgm:spPr/>
      <dgm:t>
        <a:bodyPr/>
        <a:lstStyle/>
        <a:p>
          <a:endParaRPr lang="cs-CZ"/>
        </a:p>
      </dgm:t>
    </dgm:pt>
    <dgm:pt modelId="{5B47E695-625E-4DAB-8C7E-78C15EE9EBF2}">
      <dgm:prSet phldrT="[Text]" custT="1"/>
      <dgm:spPr/>
      <dgm:t>
        <a:bodyPr/>
        <a:lstStyle/>
        <a:p>
          <a:r>
            <a:rPr lang="cs-CZ" sz="1800" dirty="0" err="1" smtClean="0"/>
            <a:t>Wir</a:t>
          </a:r>
          <a:r>
            <a:rPr lang="cs-CZ" sz="1800" dirty="0" smtClean="0"/>
            <a:t> </a:t>
          </a:r>
          <a:r>
            <a:rPr lang="cs-CZ" sz="1800" dirty="0" err="1" smtClean="0"/>
            <a:t>kaufen</a:t>
          </a:r>
          <a:r>
            <a:rPr lang="cs-CZ" sz="1800" dirty="0" smtClean="0"/>
            <a:t> </a:t>
          </a:r>
          <a:r>
            <a:rPr lang="cs-CZ" sz="1800" dirty="0" err="1" smtClean="0"/>
            <a:t>ein</a:t>
          </a:r>
          <a:r>
            <a:rPr lang="cs-CZ" sz="1800" dirty="0" smtClean="0"/>
            <a:t> Buch </a:t>
          </a:r>
          <a:r>
            <a:rPr lang="cs-CZ" sz="1800" dirty="0" err="1" smtClean="0"/>
            <a:t>ein</a:t>
          </a:r>
          <a:r>
            <a:rPr lang="cs-CZ" sz="1800" dirty="0" smtClean="0"/>
            <a:t>.</a:t>
          </a:r>
          <a:endParaRPr lang="cs-CZ" sz="1800" dirty="0"/>
        </a:p>
      </dgm:t>
    </dgm:pt>
    <dgm:pt modelId="{BFD6B96B-D9C9-4FAF-9570-369BC3D7CB5C}" type="parTrans" cxnId="{52984A97-53EB-4270-9438-C50A5528CA6D}">
      <dgm:prSet/>
      <dgm:spPr/>
      <dgm:t>
        <a:bodyPr/>
        <a:lstStyle/>
        <a:p>
          <a:endParaRPr lang="cs-CZ"/>
        </a:p>
      </dgm:t>
    </dgm:pt>
    <dgm:pt modelId="{9013BEA0-8E7F-4057-A6E6-7A2E16F11ED5}" type="sibTrans" cxnId="{52984A97-53EB-4270-9438-C50A5528CA6D}">
      <dgm:prSet/>
      <dgm:spPr/>
      <dgm:t>
        <a:bodyPr/>
        <a:lstStyle/>
        <a:p>
          <a:endParaRPr lang="cs-CZ"/>
        </a:p>
      </dgm:t>
    </dgm:pt>
    <dgm:pt modelId="{5A460E19-D34D-4939-BD93-B289745A5531}">
      <dgm:prSet custT="1">
        <dgm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800" dirty="0" err="1" smtClean="0"/>
            <a:t>Ihr</a:t>
          </a:r>
          <a:r>
            <a:rPr lang="cs-CZ" sz="1800" dirty="0" smtClean="0"/>
            <a:t> </a:t>
          </a:r>
          <a:r>
            <a:rPr lang="cs-CZ" sz="1800" dirty="0" err="1" smtClean="0"/>
            <a:t>kauft</a:t>
          </a:r>
          <a:r>
            <a:rPr lang="cs-CZ" sz="1800" dirty="0" smtClean="0"/>
            <a:t> </a:t>
          </a:r>
          <a:r>
            <a:rPr lang="cs-CZ" sz="1800" dirty="0" err="1" smtClean="0"/>
            <a:t>ein</a:t>
          </a:r>
          <a:r>
            <a:rPr lang="cs-CZ" sz="1800" dirty="0" smtClean="0"/>
            <a:t> Buch </a:t>
          </a:r>
          <a:r>
            <a:rPr lang="cs-CZ" sz="1800" dirty="0" err="1" smtClean="0"/>
            <a:t>ein</a:t>
          </a:r>
          <a:r>
            <a:rPr lang="cs-CZ" sz="1800" dirty="0" smtClean="0"/>
            <a:t>.</a:t>
          </a:r>
        </a:p>
        <a:p>
          <a:r>
            <a:rPr lang="cs-CZ" sz="1800" dirty="0" smtClean="0"/>
            <a:t>	Nakupujete knihu.</a:t>
          </a:r>
          <a:endParaRPr lang="cs-CZ" sz="1800" dirty="0"/>
        </a:p>
      </dgm:t>
    </dgm:pt>
    <dgm:pt modelId="{0054CF98-2BE0-47D5-8744-0BBFD5251FE4}" type="parTrans" cxnId="{644A9894-D8DD-4CC0-9EAA-3EDD0C8E05FA}">
      <dgm:prSet/>
      <dgm:spPr/>
      <dgm:t>
        <a:bodyPr/>
        <a:lstStyle/>
        <a:p>
          <a:endParaRPr lang="cs-CZ"/>
        </a:p>
      </dgm:t>
    </dgm:pt>
    <dgm:pt modelId="{FD1330B7-2F55-4779-91CA-CFA1B754CD00}" type="sibTrans" cxnId="{644A9894-D8DD-4CC0-9EAA-3EDD0C8E05FA}">
      <dgm:prSet/>
      <dgm:spPr/>
      <dgm:t>
        <a:bodyPr/>
        <a:lstStyle/>
        <a:p>
          <a:endParaRPr lang="cs-CZ"/>
        </a:p>
      </dgm:t>
    </dgm:pt>
    <dgm:pt modelId="{D295360B-3B8C-4418-A672-BAE2A58D7CB5}">
      <dgm:prSet phldrT="[Text]" custT="1"/>
      <dgm:spPr/>
      <dgm:t>
        <a:bodyPr/>
        <a:lstStyle/>
        <a:p>
          <a:r>
            <a:rPr lang="cs-CZ" sz="1800" dirty="0" smtClean="0"/>
            <a:t>	Nakupuješ knihu.</a:t>
          </a:r>
          <a:endParaRPr lang="cs-CZ" sz="1800" dirty="0"/>
        </a:p>
      </dgm:t>
    </dgm:pt>
    <dgm:pt modelId="{F3B9DBAE-6BAD-48F7-8CC4-CFB127D407FA}" type="parTrans" cxnId="{13DA6A29-33CD-428E-8B76-A09AC30E9BD6}">
      <dgm:prSet/>
      <dgm:spPr/>
    </dgm:pt>
    <dgm:pt modelId="{3322A0A7-8188-42B4-B0FB-A15B1C92638E}" type="sibTrans" cxnId="{13DA6A29-33CD-428E-8B76-A09AC30E9BD6}">
      <dgm:prSet/>
      <dgm:spPr/>
    </dgm:pt>
    <dgm:pt modelId="{2AC72080-752F-400E-BEBC-08943321948F}">
      <dgm:prSet phldrT="[Text]" custT="1"/>
      <dgm:spPr/>
      <dgm:t>
        <a:bodyPr/>
        <a:lstStyle/>
        <a:p>
          <a:r>
            <a:rPr lang="cs-CZ" sz="1800" dirty="0" smtClean="0"/>
            <a:t>	Nakupujeme knihu.</a:t>
          </a:r>
          <a:endParaRPr lang="cs-CZ" sz="1800" dirty="0"/>
        </a:p>
      </dgm:t>
    </dgm:pt>
    <dgm:pt modelId="{65F8E574-0705-46B5-9544-26C57FEFB7AE}" type="parTrans" cxnId="{E99396A7-B2E3-4BE7-A1A4-E3C076A1A94D}">
      <dgm:prSet/>
      <dgm:spPr/>
    </dgm:pt>
    <dgm:pt modelId="{C06C407A-08E8-47F5-A957-97250C5AB7B4}" type="sibTrans" cxnId="{E99396A7-B2E3-4BE7-A1A4-E3C076A1A94D}">
      <dgm:prSet/>
      <dgm:spPr/>
    </dgm:pt>
    <dgm:pt modelId="{E6101713-A1BA-439B-804E-8D26ABF62514}">
      <dgm:prSet custT="1"/>
      <dgm:spPr/>
      <dgm:t>
        <a:bodyPr/>
        <a:lstStyle/>
        <a:p>
          <a:r>
            <a:rPr lang="cs-CZ" sz="1800" dirty="0" err="1" smtClean="0"/>
            <a:t>Sie</a:t>
          </a:r>
          <a:r>
            <a:rPr lang="cs-CZ" sz="1800" dirty="0" smtClean="0"/>
            <a:t> </a:t>
          </a:r>
          <a:r>
            <a:rPr lang="cs-CZ" sz="1800" dirty="0" err="1" smtClean="0"/>
            <a:t>kaufen</a:t>
          </a:r>
          <a:r>
            <a:rPr lang="cs-CZ" sz="1800" dirty="0" smtClean="0"/>
            <a:t> </a:t>
          </a:r>
          <a:r>
            <a:rPr lang="cs-CZ" sz="1800" dirty="0" err="1" smtClean="0"/>
            <a:t>ein</a:t>
          </a:r>
          <a:r>
            <a:rPr lang="cs-CZ" sz="1800" dirty="0" smtClean="0"/>
            <a:t> Buch </a:t>
          </a:r>
          <a:r>
            <a:rPr lang="cs-CZ" sz="1800" dirty="0" err="1" smtClean="0"/>
            <a:t>ein</a:t>
          </a:r>
          <a:r>
            <a:rPr lang="cs-CZ" sz="1800" dirty="0" smtClean="0"/>
            <a:t>.</a:t>
          </a:r>
        </a:p>
        <a:p>
          <a:r>
            <a:rPr lang="cs-CZ" sz="1800" dirty="0" smtClean="0"/>
            <a:t>	Nakupují knihu.</a:t>
          </a:r>
          <a:endParaRPr lang="cs-CZ" sz="1800" dirty="0"/>
        </a:p>
      </dgm:t>
    </dgm:pt>
    <dgm:pt modelId="{9D01DFA6-9269-4362-9EB6-83D055AD23B2}" type="parTrans" cxnId="{998FE362-CB78-4044-A410-6EB5AE50C728}">
      <dgm:prSet/>
      <dgm:spPr/>
    </dgm:pt>
    <dgm:pt modelId="{8CC9DCFB-3E50-4FDE-B25D-144D0B5156B7}" type="sibTrans" cxnId="{998FE362-CB78-4044-A410-6EB5AE50C728}">
      <dgm:prSet/>
      <dgm:spPr/>
    </dgm:pt>
    <dgm:pt modelId="{F6B6EF60-8DDF-44AC-9DDE-311C674AF119}" type="pres">
      <dgm:prSet presAssocID="{B0C96147-59E3-4BBD-8791-D442B55719C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2F276D-51A5-46FA-8220-CF88304E858B}" type="pres">
      <dgm:prSet presAssocID="{3032783D-644E-4091-9E0A-D244BB663331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E40D7C-FB51-45A5-B75C-A6EBF8F48F41}" type="pres">
      <dgm:prSet presAssocID="{3032783D-644E-4091-9E0A-D244BB663331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1F41A5-EC9B-4439-8480-1E149792397F}" type="pres">
      <dgm:prSet presAssocID="{46231744-A916-40A6-83CF-ABA8DF4C0337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4E546E-D588-4CF9-8A3A-CECEC8D6AB93}" type="pres">
      <dgm:prSet presAssocID="{46231744-A916-40A6-83CF-ABA8DF4C0337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F323AD-4B9B-4B10-B48B-0CC6A892775D}" type="pres">
      <dgm:prSet presAssocID="{5A460E19-D34D-4939-BD93-B289745A5531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C7A970-6410-4D17-8029-1AAF281EB236}" type="pres">
      <dgm:prSet presAssocID="{FD1330B7-2F55-4779-91CA-CFA1B754CD00}" presName="spacer" presStyleCnt="0"/>
      <dgm:spPr/>
    </dgm:pt>
    <dgm:pt modelId="{FCEA6A31-A662-4CDE-BEB3-94E2E06AE7C5}" type="pres">
      <dgm:prSet presAssocID="{E6101713-A1BA-439B-804E-8D26ABF62514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C6004B-81B2-4DA8-B3E0-53EB34567A8A}" srcId="{B0C96147-59E3-4BBD-8791-D442B55719C1}" destId="{46231744-A916-40A6-83CF-ABA8DF4C0337}" srcOrd="1" destOrd="0" parTransId="{03048595-6F9C-475E-B01B-721B7F48D77D}" sibTransId="{A1C80A78-0EE1-4599-913F-E94931C1558B}"/>
    <dgm:cxn modelId="{ED0FF3B1-7C0F-4DFE-ACC4-10E4130C3C33}" type="presOf" srcId="{B0C96147-59E3-4BBD-8791-D442B55719C1}" destId="{F6B6EF60-8DDF-44AC-9DDE-311C674AF119}" srcOrd="0" destOrd="0" presId="urn:microsoft.com/office/officeart/2005/8/layout/vList2"/>
    <dgm:cxn modelId="{D085C6C8-772E-4825-A64E-9D0A11C4F6B2}" type="presOf" srcId="{5B47E695-625E-4DAB-8C7E-78C15EE9EBF2}" destId="{3D4E546E-D588-4CF9-8A3A-CECEC8D6AB93}" srcOrd="0" destOrd="0" presId="urn:microsoft.com/office/officeart/2005/8/layout/vList2"/>
    <dgm:cxn modelId="{E99396A7-B2E3-4BE7-A1A4-E3C076A1A94D}" srcId="{5B47E695-625E-4DAB-8C7E-78C15EE9EBF2}" destId="{2AC72080-752F-400E-BEBC-08943321948F}" srcOrd="0" destOrd="0" parTransId="{65F8E574-0705-46B5-9544-26C57FEFB7AE}" sibTransId="{C06C407A-08E8-47F5-A957-97250C5AB7B4}"/>
    <dgm:cxn modelId="{7C498A82-1C00-410D-AF5B-01E0C3DB9FF9}" type="presOf" srcId="{E6101713-A1BA-439B-804E-8D26ABF62514}" destId="{FCEA6A31-A662-4CDE-BEB3-94E2E06AE7C5}" srcOrd="0" destOrd="0" presId="urn:microsoft.com/office/officeart/2005/8/layout/vList2"/>
    <dgm:cxn modelId="{B4C41A28-91F1-4EA2-AD8D-9790BF0EBD3F}" type="presOf" srcId="{2AC72080-752F-400E-BEBC-08943321948F}" destId="{3D4E546E-D588-4CF9-8A3A-CECEC8D6AB93}" srcOrd="0" destOrd="1" presId="urn:microsoft.com/office/officeart/2005/8/layout/vList2"/>
    <dgm:cxn modelId="{ED5130E5-1134-46DD-B37E-804FFFFAA2EF}" srcId="{3032783D-644E-4091-9E0A-D244BB663331}" destId="{59A1F5A7-9F90-4D63-B129-12800A951ECC}" srcOrd="0" destOrd="0" parTransId="{70D14254-5028-4284-9D3A-BF5969F91C28}" sibTransId="{DF7E712C-E255-436F-82FA-73C6842E8DBD}"/>
    <dgm:cxn modelId="{998FE362-CB78-4044-A410-6EB5AE50C728}" srcId="{B0C96147-59E3-4BBD-8791-D442B55719C1}" destId="{E6101713-A1BA-439B-804E-8D26ABF62514}" srcOrd="3" destOrd="0" parTransId="{9D01DFA6-9269-4362-9EB6-83D055AD23B2}" sibTransId="{8CC9DCFB-3E50-4FDE-B25D-144D0B5156B7}"/>
    <dgm:cxn modelId="{34C7702A-CCCE-4D08-9C42-807E13DABFDF}" type="presOf" srcId="{59A1F5A7-9F90-4D63-B129-12800A951ECC}" destId="{A0E40D7C-FB51-45A5-B75C-A6EBF8F48F41}" srcOrd="0" destOrd="0" presId="urn:microsoft.com/office/officeart/2005/8/layout/vList2"/>
    <dgm:cxn modelId="{644A9894-D8DD-4CC0-9EAA-3EDD0C8E05FA}" srcId="{B0C96147-59E3-4BBD-8791-D442B55719C1}" destId="{5A460E19-D34D-4939-BD93-B289745A5531}" srcOrd="2" destOrd="0" parTransId="{0054CF98-2BE0-47D5-8744-0BBFD5251FE4}" sibTransId="{FD1330B7-2F55-4779-91CA-CFA1B754CD00}"/>
    <dgm:cxn modelId="{BCD0DD71-F333-4BD4-AC1D-BEC62FD932D3}" type="presOf" srcId="{5A460E19-D34D-4939-BD93-B289745A5531}" destId="{11F323AD-4B9B-4B10-B48B-0CC6A892775D}" srcOrd="0" destOrd="0" presId="urn:microsoft.com/office/officeart/2005/8/layout/vList2"/>
    <dgm:cxn modelId="{AE0882E9-4478-4812-BA3E-3F6AA6ACE2B4}" type="presOf" srcId="{3032783D-644E-4091-9E0A-D244BB663331}" destId="{102F276D-51A5-46FA-8220-CF88304E858B}" srcOrd="0" destOrd="0" presId="urn:microsoft.com/office/officeart/2005/8/layout/vList2"/>
    <dgm:cxn modelId="{13DA6A29-33CD-428E-8B76-A09AC30E9BD6}" srcId="{59A1F5A7-9F90-4D63-B129-12800A951ECC}" destId="{D295360B-3B8C-4418-A672-BAE2A58D7CB5}" srcOrd="0" destOrd="0" parTransId="{F3B9DBAE-6BAD-48F7-8CC4-CFB127D407FA}" sibTransId="{3322A0A7-8188-42B4-B0FB-A15B1C92638E}"/>
    <dgm:cxn modelId="{9D1F2175-F159-4D31-8C91-DD5FD9ABC7DA}" type="presOf" srcId="{D295360B-3B8C-4418-A672-BAE2A58D7CB5}" destId="{A0E40D7C-FB51-45A5-B75C-A6EBF8F48F41}" srcOrd="0" destOrd="1" presId="urn:microsoft.com/office/officeart/2005/8/layout/vList2"/>
    <dgm:cxn modelId="{390D0BCD-C5CF-4392-814D-7E75B177B907}" type="presOf" srcId="{46231744-A916-40A6-83CF-ABA8DF4C0337}" destId="{251F41A5-EC9B-4439-8480-1E149792397F}" srcOrd="0" destOrd="0" presId="urn:microsoft.com/office/officeart/2005/8/layout/vList2"/>
    <dgm:cxn modelId="{E8552321-DBA2-45D8-B92A-120085F12BF3}" srcId="{B0C96147-59E3-4BBD-8791-D442B55719C1}" destId="{3032783D-644E-4091-9E0A-D244BB663331}" srcOrd="0" destOrd="0" parTransId="{54C5EEF6-0A6A-4E73-8A37-C80FA40E0BAC}" sibTransId="{C0E6700A-2081-4919-A264-270530518999}"/>
    <dgm:cxn modelId="{52984A97-53EB-4270-9438-C50A5528CA6D}" srcId="{46231744-A916-40A6-83CF-ABA8DF4C0337}" destId="{5B47E695-625E-4DAB-8C7E-78C15EE9EBF2}" srcOrd="0" destOrd="0" parTransId="{BFD6B96B-D9C9-4FAF-9570-369BC3D7CB5C}" sibTransId="{9013BEA0-8E7F-4057-A6E6-7A2E16F11ED5}"/>
    <dgm:cxn modelId="{4EB3E593-F233-498C-A13E-345F7CBAF80F}" type="presParOf" srcId="{F6B6EF60-8DDF-44AC-9DDE-311C674AF119}" destId="{102F276D-51A5-46FA-8220-CF88304E858B}" srcOrd="0" destOrd="0" presId="urn:microsoft.com/office/officeart/2005/8/layout/vList2"/>
    <dgm:cxn modelId="{9208EEE7-7143-4443-8401-F4552557E0C0}" type="presParOf" srcId="{F6B6EF60-8DDF-44AC-9DDE-311C674AF119}" destId="{A0E40D7C-FB51-45A5-B75C-A6EBF8F48F41}" srcOrd="1" destOrd="0" presId="urn:microsoft.com/office/officeart/2005/8/layout/vList2"/>
    <dgm:cxn modelId="{A90B16F7-1E0C-4FED-8010-EEDADE216DF2}" type="presParOf" srcId="{F6B6EF60-8DDF-44AC-9DDE-311C674AF119}" destId="{251F41A5-EC9B-4439-8480-1E149792397F}" srcOrd="2" destOrd="0" presId="urn:microsoft.com/office/officeart/2005/8/layout/vList2"/>
    <dgm:cxn modelId="{68665C52-56A6-491A-9D3C-1F3600B5F810}" type="presParOf" srcId="{F6B6EF60-8DDF-44AC-9DDE-311C674AF119}" destId="{3D4E546E-D588-4CF9-8A3A-CECEC8D6AB93}" srcOrd="3" destOrd="0" presId="urn:microsoft.com/office/officeart/2005/8/layout/vList2"/>
    <dgm:cxn modelId="{BA93B539-CC3E-46B2-8A11-C73E9E6CA35D}" type="presParOf" srcId="{F6B6EF60-8DDF-44AC-9DDE-311C674AF119}" destId="{11F323AD-4B9B-4B10-B48B-0CC6A892775D}" srcOrd="4" destOrd="0" presId="urn:microsoft.com/office/officeart/2005/8/layout/vList2"/>
    <dgm:cxn modelId="{A9E92F5E-8F57-432B-B623-183CC318ECB2}" type="presParOf" srcId="{F6B6EF60-8DDF-44AC-9DDE-311C674AF119}" destId="{49C7A970-6410-4D17-8029-1AAF281EB236}" srcOrd="5" destOrd="0" presId="urn:microsoft.com/office/officeart/2005/8/layout/vList2"/>
    <dgm:cxn modelId="{6EC0B861-187C-40E3-B341-779DAB47C6CD}" type="presParOf" srcId="{F6B6EF60-8DDF-44AC-9DDE-311C674AF119}" destId="{FCEA6A31-A662-4CDE-BEB3-94E2E06AE7C5}" srcOrd="6" destOrd="0" presId="urn:microsoft.com/office/officeart/2005/8/layout/vList2"/>
  </dgm:cxnLst>
  <dgm:bg>
    <a:solidFill>
      <a:schemeClr val="accent5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F276D-51A5-46FA-8220-CF88304E858B}">
      <dsp:nvSpPr>
        <dsp:cNvPr id="0" name=""/>
        <dsp:cNvSpPr/>
      </dsp:nvSpPr>
      <dsp:spPr>
        <a:xfrm>
          <a:off x="0" y="4048"/>
          <a:ext cx="6096000" cy="756675"/>
        </a:xfrm>
        <a:prstGeom prst="roundRect">
          <a:avLst/>
        </a:prstGeom>
        <a:solidFill>
          <a:schemeClr val="accent6"/>
        </a:solidFill>
        <a:ln w="25400" cap="flat" cmpd="sng" algn="ctr">
          <a:solidFill>
            <a:schemeClr val="accent6">
              <a:shade val="50000"/>
            </a:schemeClr>
          </a:solidFill>
          <a:prstDash val="solid"/>
        </a:ln>
        <a:effectLst/>
      </dsp:spPr>
      <dsp:style>
        <a:lnRef idx="2">
          <a:schemeClr val="accent6">
            <a:shade val="50000"/>
          </a:schemeClr>
        </a:lnRef>
        <a:fillRef idx="1">
          <a:schemeClr val="accent6"/>
        </a:fillRef>
        <a:effectRef idx="0">
          <a:schemeClr val="accent6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 </a:t>
          </a:r>
          <a:r>
            <a:rPr lang="cs-CZ" sz="1800" kern="1200" dirty="0" err="1" smtClean="0"/>
            <a:t>Ich</a:t>
          </a:r>
          <a:r>
            <a:rPr lang="cs-CZ" sz="1800" kern="1200" dirty="0" smtClean="0"/>
            <a:t> kaufe </a:t>
          </a:r>
          <a:r>
            <a:rPr lang="cs-CZ" sz="1800" kern="1200" dirty="0" err="1" smtClean="0"/>
            <a:t>ein</a:t>
          </a:r>
          <a:r>
            <a:rPr lang="cs-CZ" sz="1800" kern="1200" dirty="0" smtClean="0"/>
            <a:t> Buch </a:t>
          </a:r>
          <a:r>
            <a:rPr lang="cs-CZ" sz="1800" kern="1200" dirty="0" err="1" smtClean="0"/>
            <a:t>ein</a:t>
          </a:r>
          <a:r>
            <a:rPr lang="cs-CZ" sz="1800" kern="1200" dirty="0" smtClean="0"/>
            <a:t>.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	Nakupuji knihu.</a:t>
          </a:r>
          <a:endParaRPr lang="cs-CZ" sz="1800" kern="1200" dirty="0"/>
        </a:p>
      </dsp:txBody>
      <dsp:txXfrm>
        <a:off x="36938" y="40986"/>
        <a:ext cx="6022124" cy="682799"/>
      </dsp:txXfrm>
    </dsp:sp>
    <dsp:sp modelId="{A0E40D7C-FB51-45A5-B75C-A6EBF8F48F41}">
      <dsp:nvSpPr>
        <dsp:cNvPr id="0" name=""/>
        <dsp:cNvSpPr/>
      </dsp:nvSpPr>
      <dsp:spPr>
        <a:xfrm>
          <a:off x="0" y="760724"/>
          <a:ext cx="6096000" cy="564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548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800" kern="1200" dirty="0" err="1" smtClean="0"/>
            <a:t>Du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kaufst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ein</a:t>
          </a:r>
          <a:r>
            <a:rPr lang="cs-CZ" sz="1800" kern="1200" dirty="0" smtClean="0"/>
            <a:t> Buch </a:t>
          </a:r>
          <a:r>
            <a:rPr lang="cs-CZ" sz="1800" kern="1200" dirty="0" err="1" smtClean="0"/>
            <a:t>ein</a:t>
          </a:r>
          <a:r>
            <a:rPr lang="cs-CZ" sz="1800" kern="1200" dirty="0" smtClean="0"/>
            <a:t>.</a:t>
          </a:r>
          <a:endParaRPr lang="cs-CZ" sz="1800" kern="1200" dirty="0"/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800" kern="1200" dirty="0" smtClean="0"/>
            <a:t>	Nakupuješ knihu.</a:t>
          </a:r>
          <a:endParaRPr lang="cs-CZ" sz="1800" kern="1200" dirty="0"/>
        </a:p>
      </dsp:txBody>
      <dsp:txXfrm>
        <a:off x="0" y="760724"/>
        <a:ext cx="6096000" cy="564180"/>
      </dsp:txXfrm>
    </dsp:sp>
    <dsp:sp modelId="{251F41A5-EC9B-4439-8480-1E149792397F}">
      <dsp:nvSpPr>
        <dsp:cNvPr id="0" name=""/>
        <dsp:cNvSpPr/>
      </dsp:nvSpPr>
      <dsp:spPr>
        <a:xfrm>
          <a:off x="0" y="1324904"/>
          <a:ext cx="6096000" cy="756675"/>
        </a:xfrm>
        <a:prstGeom prst="roundRect">
          <a:avLst/>
        </a:prstGeom>
        <a:solidFill>
          <a:schemeClr val="accent6"/>
        </a:solidFill>
        <a:ln w="25400" cap="flat" cmpd="sng" algn="ctr">
          <a:solidFill>
            <a:schemeClr val="accent6">
              <a:shade val="50000"/>
            </a:schemeClr>
          </a:solidFill>
          <a:prstDash val="solid"/>
        </a:ln>
        <a:effectLst/>
      </dsp:spPr>
      <dsp:style>
        <a:lnRef idx="2">
          <a:schemeClr val="accent6">
            <a:shade val="50000"/>
          </a:schemeClr>
        </a:lnRef>
        <a:fillRef idx="1">
          <a:schemeClr val="accent6"/>
        </a:fillRef>
        <a:effectRef idx="0">
          <a:schemeClr val="accent6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Er </a:t>
          </a:r>
          <a:r>
            <a:rPr lang="cs-CZ" sz="1800" kern="1200" dirty="0" err="1" smtClean="0"/>
            <a:t>kauft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ein</a:t>
          </a:r>
          <a:r>
            <a:rPr lang="cs-CZ" sz="1800" kern="1200" dirty="0" smtClean="0"/>
            <a:t> Buch </a:t>
          </a:r>
          <a:r>
            <a:rPr lang="cs-CZ" sz="1800" kern="1200" dirty="0" err="1" smtClean="0"/>
            <a:t>ein</a:t>
          </a:r>
          <a:r>
            <a:rPr lang="cs-CZ" sz="1800" kern="1200" dirty="0" smtClean="0"/>
            <a:t>.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	Nakupuje knihu.</a:t>
          </a:r>
          <a:endParaRPr lang="cs-CZ" sz="1800" kern="1200" dirty="0"/>
        </a:p>
      </dsp:txBody>
      <dsp:txXfrm>
        <a:off x="36938" y="1361842"/>
        <a:ext cx="6022124" cy="682799"/>
      </dsp:txXfrm>
    </dsp:sp>
    <dsp:sp modelId="{3D4E546E-D588-4CF9-8A3A-CECEC8D6AB93}">
      <dsp:nvSpPr>
        <dsp:cNvPr id="0" name=""/>
        <dsp:cNvSpPr/>
      </dsp:nvSpPr>
      <dsp:spPr>
        <a:xfrm>
          <a:off x="0" y="2081579"/>
          <a:ext cx="6096000" cy="564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548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800" kern="1200" dirty="0" err="1" smtClean="0"/>
            <a:t>Wir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kaufen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ein</a:t>
          </a:r>
          <a:r>
            <a:rPr lang="cs-CZ" sz="1800" kern="1200" dirty="0" smtClean="0"/>
            <a:t> Buch </a:t>
          </a:r>
          <a:r>
            <a:rPr lang="cs-CZ" sz="1800" kern="1200" dirty="0" err="1" smtClean="0"/>
            <a:t>ein</a:t>
          </a:r>
          <a:r>
            <a:rPr lang="cs-CZ" sz="1800" kern="1200" dirty="0" smtClean="0"/>
            <a:t>.</a:t>
          </a:r>
          <a:endParaRPr lang="cs-CZ" sz="1800" kern="1200" dirty="0"/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800" kern="1200" dirty="0" smtClean="0"/>
            <a:t>	Nakupujeme knihu.</a:t>
          </a:r>
          <a:endParaRPr lang="cs-CZ" sz="1800" kern="1200" dirty="0"/>
        </a:p>
      </dsp:txBody>
      <dsp:txXfrm>
        <a:off x="0" y="2081579"/>
        <a:ext cx="6096000" cy="564180"/>
      </dsp:txXfrm>
    </dsp:sp>
    <dsp:sp modelId="{11F323AD-4B9B-4B10-B48B-0CC6A892775D}">
      <dsp:nvSpPr>
        <dsp:cNvPr id="0" name=""/>
        <dsp:cNvSpPr/>
      </dsp:nvSpPr>
      <dsp:spPr>
        <a:xfrm>
          <a:off x="0" y="2645760"/>
          <a:ext cx="6096000" cy="756675"/>
        </a:xfrm>
        <a:prstGeom prst="roundRect">
          <a:avLst/>
        </a:prstGeom>
        <a:solidFill>
          <a:schemeClr val="accent6"/>
        </a:solidFill>
        <a:ln w="25400" cap="flat" cmpd="sng" algn="ctr">
          <a:solidFill>
            <a:schemeClr val="accent6">
              <a:shade val="50000"/>
            </a:schemeClr>
          </a:solidFill>
          <a:prstDash val="solid"/>
        </a:ln>
        <a:effectLst/>
      </dsp:spPr>
      <dsp:style>
        <a:lnRef idx="2">
          <a:schemeClr val="accent6">
            <a:shade val="50000"/>
          </a:schemeClr>
        </a:lnRef>
        <a:fillRef idx="1">
          <a:schemeClr val="accent6"/>
        </a:fillRef>
        <a:effectRef idx="0">
          <a:schemeClr val="accent6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Ihr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kauft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ein</a:t>
          </a:r>
          <a:r>
            <a:rPr lang="cs-CZ" sz="1800" kern="1200" dirty="0" smtClean="0"/>
            <a:t> Buch </a:t>
          </a:r>
          <a:r>
            <a:rPr lang="cs-CZ" sz="1800" kern="1200" dirty="0" err="1" smtClean="0"/>
            <a:t>ein</a:t>
          </a:r>
          <a:r>
            <a:rPr lang="cs-CZ" sz="1800" kern="1200" dirty="0" smtClean="0"/>
            <a:t>.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	Nakupujete knihu.</a:t>
          </a:r>
          <a:endParaRPr lang="cs-CZ" sz="1800" kern="1200" dirty="0"/>
        </a:p>
      </dsp:txBody>
      <dsp:txXfrm>
        <a:off x="36938" y="2682698"/>
        <a:ext cx="6022124" cy="682799"/>
      </dsp:txXfrm>
    </dsp:sp>
    <dsp:sp modelId="{FCEA6A31-A662-4CDE-BEB3-94E2E06AE7C5}">
      <dsp:nvSpPr>
        <dsp:cNvPr id="0" name=""/>
        <dsp:cNvSpPr/>
      </dsp:nvSpPr>
      <dsp:spPr>
        <a:xfrm>
          <a:off x="0" y="3415739"/>
          <a:ext cx="6096000" cy="756675"/>
        </a:xfrm>
        <a:prstGeom prst="roundRect">
          <a:avLst/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Sie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kaufen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ein</a:t>
          </a:r>
          <a:r>
            <a:rPr lang="cs-CZ" sz="1800" kern="1200" dirty="0" smtClean="0"/>
            <a:t> Buch </a:t>
          </a:r>
          <a:r>
            <a:rPr lang="cs-CZ" sz="1800" kern="1200" dirty="0" err="1" smtClean="0"/>
            <a:t>ein</a:t>
          </a:r>
          <a:r>
            <a:rPr lang="cs-CZ" sz="1800" kern="1200" dirty="0" smtClean="0"/>
            <a:t>.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	Nakupují knihu.</a:t>
          </a:r>
          <a:endParaRPr lang="cs-CZ" sz="1800" kern="1200" dirty="0"/>
        </a:p>
      </dsp:txBody>
      <dsp:txXfrm>
        <a:off x="36938" y="3452677"/>
        <a:ext cx="6022124" cy="6827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713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56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527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163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31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307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541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54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4712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850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0178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856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D1C0D0-B6BB-4A4B-B3E2-3EE9C68CC1D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ADF1EBE-0E6B-485D-8320-32AF6CED223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42938" y="571500"/>
            <a:ext cx="7929563" cy="45005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Název školy:  Základní škola Karla Klíče Hostinné</a:t>
            </a:r>
          </a:p>
          <a:p>
            <a:r>
              <a:rPr lang="cs-CZ" sz="2000" dirty="0" smtClean="0"/>
              <a:t>Autor:  Mgr. Lenka Kudrnová</a:t>
            </a:r>
          </a:p>
          <a:p>
            <a:r>
              <a:rPr lang="cs-CZ" sz="2000" dirty="0" smtClean="0"/>
              <a:t>Název:  VY_32_INOVACE_06_</a:t>
            </a:r>
            <a:r>
              <a:rPr lang="cs-CZ" sz="2000" dirty="0" smtClean="0">
                <a:latin typeface="Arial" charset="0"/>
              </a:rPr>
              <a:t>A1_Slovesa s odlučitelnými předponami</a:t>
            </a:r>
            <a:endParaRPr lang="cs-CZ" sz="2000" dirty="0" smtClean="0"/>
          </a:p>
          <a:p>
            <a:r>
              <a:rPr lang="cs-CZ" sz="2000" dirty="0" smtClean="0"/>
              <a:t>Téma: </a:t>
            </a:r>
            <a:r>
              <a:rPr lang="cs-CZ" sz="2000" dirty="0" smtClean="0"/>
              <a:t>Německá </a:t>
            </a:r>
            <a:r>
              <a:rPr lang="cs-CZ" sz="2000" dirty="0" smtClean="0"/>
              <a:t>gramatika pro 8. a 9. ročník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Číslo projektu: CZ.1.07/1.4.00/21.2131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1" y="350043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6443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Slovesa s Odlučitelnými předponami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Lenka Kudrnová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1969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Odlučitelné předpony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1033797" y="1902445"/>
            <a:ext cx="1674214" cy="1705818"/>
            <a:chOff x="1543791" y="219066"/>
            <a:chExt cx="1674214" cy="1705818"/>
          </a:xfrm>
        </p:grpSpPr>
        <p:sp>
          <p:nvSpPr>
            <p:cNvPr id="9" name="Šestiúhelník 8"/>
            <p:cNvSpPr/>
            <p:nvPr/>
          </p:nvSpPr>
          <p:spPr>
            <a:xfrm rot="5400000">
              <a:off x="1527989" y="234868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708011" y="1902445"/>
            <a:ext cx="1674214" cy="1705818"/>
            <a:chOff x="1584926" y="254088"/>
            <a:chExt cx="1674214" cy="1705818"/>
          </a:xfrm>
        </p:grpSpPr>
        <p:sp>
          <p:nvSpPr>
            <p:cNvPr id="12" name="Šestiúhelník 11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29903" y="3439269"/>
            <a:ext cx="1674214" cy="1705818"/>
            <a:chOff x="1584926" y="254088"/>
            <a:chExt cx="1674214" cy="1705818"/>
          </a:xfrm>
        </p:grpSpPr>
        <p:sp>
          <p:nvSpPr>
            <p:cNvPr id="15" name="Šestiúhelník 14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758819" y="3420900"/>
            <a:ext cx="1674214" cy="1705818"/>
            <a:chOff x="1584926" y="254088"/>
            <a:chExt cx="1674214" cy="1705818"/>
          </a:xfrm>
        </p:grpSpPr>
        <p:sp>
          <p:nvSpPr>
            <p:cNvPr id="18" name="Šestiúhelník 17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728533" y="5023382"/>
            <a:ext cx="1674214" cy="1705818"/>
            <a:chOff x="1584926" y="254088"/>
            <a:chExt cx="1674214" cy="1705818"/>
          </a:xfrm>
        </p:grpSpPr>
        <p:sp>
          <p:nvSpPr>
            <p:cNvPr id="21" name="Šestiúhelník 20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153814" y="5013176"/>
            <a:ext cx="1674214" cy="1705818"/>
            <a:chOff x="1584926" y="254088"/>
            <a:chExt cx="1674214" cy="1705818"/>
          </a:xfrm>
        </p:grpSpPr>
        <p:sp>
          <p:nvSpPr>
            <p:cNvPr id="24" name="Šestiúhelník 23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382225" y="1902445"/>
            <a:ext cx="1674214" cy="1705818"/>
            <a:chOff x="1584926" y="254088"/>
            <a:chExt cx="1674214" cy="1705818"/>
          </a:xfrm>
        </p:grpSpPr>
        <p:sp>
          <p:nvSpPr>
            <p:cNvPr id="27" name="Šestiúhelník 26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354791" y="3466158"/>
            <a:ext cx="1674214" cy="1705818"/>
            <a:chOff x="1584926" y="254088"/>
            <a:chExt cx="1674214" cy="1705818"/>
          </a:xfrm>
        </p:grpSpPr>
        <p:sp>
          <p:nvSpPr>
            <p:cNvPr id="30" name="Šestiúhelník 29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4382225" y="5029570"/>
            <a:ext cx="1674214" cy="1705818"/>
            <a:chOff x="1584926" y="254088"/>
            <a:chExt cx="1674214" cy="1705818"/>
          </a:xfrm>
        </p:grpSpPr>
        <p:sp>
          <p:nvSpPr>
            <p:cNvPr id="33" name="Šestiúhelník 32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4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6020968" y="1902445"/>
            <a:ext cx="1674214" cy="1705818"/>
            <a:chOff x="1584926" y="254088"/>
            <a:chExt cx="1674214" cy="1705818"/>
          </a:xfrm>
        </p:grpSpPr>
        <p:sp>
          <p:nvSpPr>
            <p:cNvPr id="36" name="Šestiúhelník 35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6056439" y="5003390"/>
            <a:ext cx="1674214" cy="1705818"/>
            <a:chOff x="1584926" y="254088"/>
            <a:chExt cx="1674214" cy="1705818"/>
          </a:xfrm>
        </p:grpSpPr>
        <p:sp>
          <p:nvSpPr>
            <p:cNvPr id="39" name="Šestiúhelník 38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6031307" y="3466158"/>
            <a:ext cx="1674214" cy="1705818"/>
            <a:chOff x="1584926" y="254088"/>
            <a:chExt cx="1674214" cy="1705818"/>
          </a:xfrm>
        </p:grpSpPr>
        <p:sp>
          <p:nvSpPr>
            <p:cNvPr id="42" name="Šestiúhelník 41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sp>
        <p:nvSpPr>
          <p:cNvPr id="46" name="TextovéPole 45"/>
          <p:cNvSpPr txBox="1"/>
          <p:nvPr/>
        </p:nvSpPr>
        <p:spPr>
          <a:xfrm>
            <a:off x="1522090" y="2462559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err="1" smtClean="0">
                <a:latin typeface="Arial Black" pitchFamily="34" charset="0"/>
              </a:rPr>
              <a:t>ein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187488" y="2466872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auf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800604" y="2524521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aus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673344" y="2554892"/>
            <a:ext cx="595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an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618196" y="4010022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um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34848" y="4010021"/>
            <a:ext cx="8615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fern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941532" y="4042976"/>
            <a:ext cx="5980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ab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673344" y="4066868"/>
            <a:ext cx="5613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zu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564035" y="5575588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über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193816" y="5575587"/>
            <a:ext cx="8894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weg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4538842" y="5595568"/>
            <a:ext cx="13181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zurück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509261" y="5625466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bei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088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/>
      <p:bldP spid="51" grpId="0"/>
      <p:bldP spid="52" grpId="0"/>
      <p:bldP spid="53" grpId="0"/>
      <p:bldP spid="54" grpId="0"/>
      <p:bldP spid="55" grpId="0"/>
      <p:bldP spid="56" grpId="0"/>
      <p:bldP spid="5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Přehled nejčastěji používaných sloves s odlučitelnou předponou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348880"/>
            <a:ext cx="77768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err="1" smtClean="0">
                <a:latin typeface="Arial Black" pitchFamily="34" charset="0"/>
              </a:rPr>
              <a:t>fernsehen</a:t>
            </a:r>
            <a:r>
              <a:rPr lang="cs-CZ" dirty="0" smtClean="0">
                <a:latin typeface="Arial Black" pitchFamily="34" charset="0"/>
              </a:rPr>
              <a:t> – dívat se na televizi	</a:t>
            </a:r>
            <a:r>
              <a:rPr lang="cs-CZ" dirty="0" err="1" smtClean="0">
                <a:latin typeface="Arial Black" pitchFamily="34" charset="0"/>
              </a:rPr>
              <a:t>aussehen</a:t>
            </a:r>
            <a:r>
              <a:rPr lang="cs-CZ" dirty="0" smtClean="0">
                <a:latin typeface="Arial Black" pitchFamily="34" charset="0"/>
              </a:rPr>
              <a:t> – vypadat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err="1" smtClean="0">
                <a:latin typeface="Arial Black" pitchFamily="34" charset="0"/>
              </a:rPr>
              <a:t>aufmachen</a:t>
            </a:r>
            <a:r>
              <a:rPr lang="cs-CZ" dirty="0" smtClean="0">
                <a:latin typeface="Arial Black" pitchFamily="34" charset="0"/>
              </a:rPr>
              <a:t>  - otevřít		</a:t>
            </a:r>
            <a:r>
              <a:rPr lang="cs-CZ" dirty="0" err="1" smtClean="0">
                <a:latin typeface="Arial Black" pitchFamily="34" charset="0"/>
              </a:rPr>
              <a:t>zumachen</a:t>
            </a:r>
            <a:r>
              <a:rPr lang="cs-CZ" dirty="0" smtClean="0">
                <a:latin typeface="Arial Black" pitchFamily="34" charset="0"/>
              </a:rPr>
              <a:t> – zavřít</a:t>
            </a:r>
            <a:endParaRPr lang="cs-CZ" dirty="0">
              <a:latin typeface="Arial Black" pitchFamily="34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err="1" smtClean="0">
                <a:latin typeface="Arial Black" pitchFamily="34" charset="0"/>
              </a:rPr>
              <a:t>einkaufen</a:t>
            </a:r>
            <a:r>
              <a:rPr lang="cs-CZ" dirty="0" smtClean="0">
                <a:latin typeface="Arial Black" pitchFamily="34" charset="0"/>
              </a:rPr>
              <a:t>  - nakupovat		</a:t>
            </a:r>
            <a:r>
              <a:rPr lang="cs-CZ" dirty="0" err="1" smtClean="0">
                <a:latin typeface="Arial Black" pitchFamily="34" charset="0"/>
              </a:rPr>
              <a:t>aufstehen</a:t>
            </a:r>
            <a:r>
              <a:rPr lang="cs-CZ" dirty="0" smtClean="0">
                <a:latin typeface="Arial Black" pitchFamily="34" charset="0"/>
              </a:rPr>
              <a:t> – postavit se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err="1" smtClean="0">
                <a:latin typeface="Arial Black" pitchFamily="34" charset="0"/>
              </a:rPr>
              <a:t>abholen</a:t>
            </a:r>
            <a:r>
              <a:rPr lang="cs-CZ" dirty="0" smtClean="0">
                <a:latin typeface="Arial Black" pitchFamily="34" charset="0"/>
              </a:rPr>
              <a:t> – vyzvednout		</a:t>
            </a:r>
            <a:r>
              <a:rPr lang="cs-CZ" dirty="0" err="1" smtClean="0">
                <a:latin typeface="Arial Black" pitchFamily="34" charset="0"/>
              </a:rPr>
              <a:t>umziehen</a:t>
            </a:r>
            <a:r>
              <a:rPr lang="cs-CZ" dirty="0" smtClean="0">
                <a:latin typeface="Arial Black" pitchFamily="34" charset="0"/>
              </a:rPr>
              <a:t> – přestěhovat							se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err="1" smtClean="0">
                <a:latin typeface="Arial Black" pitchFamily="34" charset="0"/>
              </a:rPr>
              <a:t>anziehen</a:t>
            </a:r>
            <a:r>
              <a:rPr lang="cs-CZ" dirty="0" smtClean="0">
                <a:latin typeface="Arial Black" pitchFamily="34" charset="0"/>
              </a:rPr>
              <a:t> – obléknout se		</a:t>
            </a:r>
            <a:r>
              <a:rPr lang="cs-CZ" dirty="0" err="1" smtClean="0">
                <a:latin typeface="Arial Black" pitchFamily="34" charset="0"/>
              </a:rPr>
              <a:t>ausziehen</a:t>
            </a:r>
            <a:r>
              <a:rPr lang="cs-CZ" dirty="0" smtClean="0">
                <a:latin typeface="Arial Black" pitchFamily="34" charset="0"/>
              </a:rPr>
              <a:t> – svléknout 					se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err="1" smtClean="0">
                <a:latin typeface="Arial Black" pitchFamily="34" charset="0"/>
              </a:rPr>
              <a:t>zurückgeben</a:t>
            </a:r>
            <a:r>
              <a:rPr lang="cs-CZ" dirty="0" smtClean="0">
                <a:latin typeface="Arial Black" pitchFamily="34" charset="0"/>
              </a:rPr>
              <a:t> – vrátit		</a:t>
            </a:r>
            <a:r>
              <a:rPr lang="cs-CZ" dirty="0" err="1" smtClean="0">
                <a:latin typeface="Arial Black" pitchFamily="34" charset="0"/>
              </a:rPr>
              <a:t>aufräumen</a:t>
            </a:r>
            <a:r>
              <a:rPr lang="cs-CZ" dirty="0" smtClean="0">
                <a:latin typeface="Arial Black" pitchFamily="34" charset="0"/>
              </a:rPr>
              <a:t> – uklidit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err="1" smtClean="0">
                <a:latin typeface="Arial Black" pitchFamily="34" charset="0"/>
              </a:rPr>
              <a:t>abwaschen</a:t>
            </a:r>
            <a:r>
              <a:rPr lang="cs-CZ" dirty="0" smtClean="0">
                <a:latin typeface="Arial Black" pitchFamily="34" charset="0"/>
              </a:rPr>
              <a:t> – prát			</a:t>
            </a:r>
            <a:r>
              <a:rPr lang="cs-CZ" dirty="0" err="1" smtClean="0">
                <a:latin typeface="Arial Black" pitchFamily="34" charset="0"/>
              </a:rPr>
              <a:t>ausruhen</a:t>
            </a:r>
            <a:r>
              <a:rPr lang="cs-CZ" dirty="0" smtClean="0">
                <a:latin typeface="Arial Black" pitchFamily="34" charset="0"/>
              </a:rPr>
              <a:t> – odpočinout							si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err="1" smtClean="0">
                <a:latin typeface="Arial Black" pitchFamily="34" charset="0"/>
              </a:rPr>
              <a:t>spazierengehen</a:t>
            </a:r>
            <a:r>
              <a:rPr lang="cs-CZ" dirty="0" smtClean="0">
                <a:latin typeface="Arial Black" pitchFamily="34" charset="0"/>
              </a:rPr>
              <a:t>  - jít na procházku		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err="1" smtClean="0">
                <a:latin typeface="Arial Black" pitchFamily="34" charset="0"/>
              </a:rPr>
              <a:t>übertretten</a:t>
            </a:r>
            <a:r>
              <a:rPr lang="cs-CZ" dirty="0" smtClean="0">
                <a:latin typeface="Arial Black" pitchFamily="34" charset="0"/>
              </a:rPr>
              <a:t>  - přestoupit		</a:t>
            </a:r>
            <a:r>
              <a:rPr lang="cs-CZ" dirty="0" err="1" smtClean="0">
                <a:latin typeface="Arial Black" pitchFamily="34" charset="0"/>
              </a:rPr>
              <a:t>weggehen</a:t>
            </a:r>
            <a:r>
              <a:rPr lang="cs-CZ" dirty="0" smtClean="0">
                <a:latin typeface="Arial Black" pitchFamily="34" charset="0"/>
              </a:rPr>
              <a:t> – jít pryč	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2095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 s těmito slovesy pracujeme?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 flipH="1">
            <a:off x="1300347" y="2564904"/>
            <a:ext cx="730410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b="1" u="sng" dirty="0" smtClean="0"/>
              <a:t>Musíme</a:t>
            </a:r>
            <a:r>
              <a:rPr lang="cs-CZ" sz="2800" dirty="0" smtClean="0"/>
              <a:t> s jistotou </a:t>
            </a:r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vědět</a:t>
            </a:r>
            <a:r>
              <a:rPr lang="cs-CZ" sz="2800" dirty="0" smtClean="0"/>
              <a:t>, že sloveso má předponu odlučitelnou. Pokud si nejsme jistí, ověříme si sloveso </a:t>
            </a:r>
            <a:r>
              <a:rPr lang="cs-CZ" sz="2800" b="1" u="sng" dirty="0" smtClean="0"/>
              <a:t>ve slovníku</a:t>
            </a:r>
            <a:r>
              <a:rPr lang="cs-CZ" sz="28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Předponu</a:t>
            </a:r>
            <a:r>
              <a:rPr lang="cs-CZ" sz="2800" dirty="0" smtClean="0"/>
              <a:t> při časování </a:t>
            </a:r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odtrhneme</a:t>
            </a:r>
            <a:r>
              <a:rPr lang="cs-CZ" sz="2800" dirty="0" smtClean="0"/>
              <a:t> a vkládáme vždy </a:t>
            </a:r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na úplný konec věty </a:t>
            </a:r>
            <a:r>
              <a:rPr lang="cs-CZ" sz="2800" dirty="0" smtClean="0"/>
              <a:t>před tečku.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Základ slovesa se časuje  jako sloveso pravidelné (popř. sloveso silné).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Pouze </a:t>
            </a:r>
            <a:r>
              <a:rPr lang="cs-CZ" sz="2800" b="1" u="sng" dirty="0" smtClean="0"/>
              <a:t>v neurčitku</a:t>
            </a:r>
            <a:r>
              <a:rPr lang="cs-CZ" sz="2800" dirty="0" smtClean="0"/>
              <a:t> píšeme toto sloveso </a:t>
            </a:r>
            <a:r>
              <a:rPr lang="cs-CZ" sz="2800" b="1" u="sng" dirty="0" smtClean="0"/>
              <a:t>dohromady!</a:t>
            </a: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val="4221691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 časování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941325202"/>
              </p:ext>
            </p:extLst>
          </p:nvPr>
        </p:nvGraphicFramePr>
        <p:xfrm>
          <a:off x="1524000" y="2204864"/>
          <a:ext cx="6096000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4554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Vyčasuj následující slovesa ve vlastních větách.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683568" y="2004851"/>
            <a:ext cx="1674214" cy="1705818"/>
            <a:chOff x="1584926" y="254088"/>
            <a:chExt cx="1674214" cy="1705818"/>
          </a:xfrm>
        </p:grpSpPr>
        <p:sp>
          <p:nvSpPr>
            <p:cNvPr id="4" name="Šestiúhelník 3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691680" y="4281909"/>
            <a:ext cx="1674214" cy="1705818"/>
            <a:chOff x="1584926" y="254088"/>
            <a:chExt cx="1674214" cy="1705818"/>
          </a:xfrm>
        </p:grpSpPr>
        <p:sp>
          <p:nvSpPr>
            <p:cNvPr id="13" name="Šestiúhelník 12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106060" y="3051008"/>
            <a:ext cx="1674214" cy="1705818"/>
            <a:chOff x="1584926" y="254088"/>
            <a:chExt cx="1674214" cy="1705818"/>
          </a:xfrm>
        </p:grpSpPr>
        <p:sp>
          <p:nvSpPr>
            <p:cNvPr id="16" name="Šestiúhelník 15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6516216" y="4853149"/>
            <a:ext cx="1674214" cy="1705818"/>
            <a:chOff x="1584926" y="254088"/>
            <a:chExt cx="1674214" cy="1705818"/>
          </a:xfrm>
        </p:grpSpPr>
        <p:sp>
          <p:nvSpPr>
            <p:cNvPr id="19" name="Šestiúhelník 18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747392" y="2333723"/>
            <a:ext cx="1674214" cy="1705818"/>
            <a:chOff x="1584926" y="254088"/>
            <a:chExt cx="1674214" cy="1705818"/>
          </a:xfrm>
        </p:grpSpPr>
        <p:sp>
          <p:nvSpPr>
            <p:cNvPr id="22" name="Šestiúhelník 21"/>
            <p:cNvSpPr/>
            <p:nvPr/>
          </p:nvSpPr>
          <p:spPr>
            <a:xfrm rot="5400000">
              <a:off x="1569124" y="269890"/>
              <a:ext cx="1705818" cy="1674214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Šestiúhelník 4"/>
            <p:cNvSpPr/>
            <p:nvPr/>
          </p:nvSpPr>
          <p:spPr>
            <a:xfrm>
              <a:off x="1861377" y="535757"/>
              <a:ext cx="1121312" cy="11424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600" kern="1200"/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960019" y="2643155"/>
            <a:ext cx="1187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Arial Black" pitchFamily="34" charset="0"/>
              </a:rPr>
              <a:t>abholen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237774" y="3670209"/>
            <a:ext cx="1463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Arial Black" pitchFamily="34" charset="0"/>
              </a:rPr>
              <a:t>zumachen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61929" y="2954763"/>
            <a:ext cx="1445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Arial Black" pitchFamily="34" charset="0"/>
              </a:rPr>
              <a:t>beitretten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04325" y="4950152"/>
            <a:ext cx="14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Arial Black" pitchFamily="34" charset="0"/>
              </a:rPr>
              <a:t>fernsehen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677986" y="5521392"/>
            <a:ext cx="1390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Arial Black" pitchFamily="34" charset="0"/>
              </a:rPr>
              <a:t>aussehen</a:t>
            </a:r>
            <a:endParaRPr lang="cs-CZ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021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4714998"/>
              </p:ext>
            </p:extLst>
          </p:nvPr>
        </p:nvGraphicFramePr>
        <p:xfrm>
          <a:off x="785813" y="928688"/>
          <a:ext cx="6834187" cy="342900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04. 03. 2012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22.03. 2012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VIII. A, VIII.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Cizí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Německá gramatika pro 8. a 9.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Slovesa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neodlučitelnými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předponami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Odlučitelné předpony, časování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0565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4793594"/>
              </p:ext>
            </p:extLst>
          </p:nvPr>
        </p:nvGraphicFramePr>
        <p:xfrm>
          <a:off x="857250" y="857250"/>
          <a:ext cx="7358063" cy="21030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Výklad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Jedná se o výkladový</a:t>
                      </a:r>
                      <a:r>
                        <a:rPr lang="cs-CZ" sz="1800" baseline="0" dirty="0" smtClean="0"/>
                        <a:t> materiál určený pro výuku německého  jazyka v osmém ročníku ZŠ. Tento materiál slouží k základnímu seznámení s pravidly práce se slovesy s odlučitelnými předponami. Obsahuje seznam nejpoužívanějších odlučitelných předpon, postup při práci s nimi i příklad jejich časování.  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029635"/>
              </p:ext>
            </p:extLst>
          </p:nvPr>
        </p:nvGraphicFramePr>
        <p:xfrm>
          <a:off x="857250" y="3033822"/>
          <a:ext cx="7358063" cy="1180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3062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815230"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Vlastní tvorba</a:t>
                      </a:r>
                    </a:p>
                    <a:p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3321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408</TotalTime>
  <Words>293</Words>
  <Application>Microsoft Office PowerPoint</Application>
  <PresentationFormat>Předvádění na obrazovce (4:3)</PresentationFormat>
  <Paragraphs>81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Deluxe</vt:lpstr>
      <vt:lpstr>Prezentace aplikace PowerPoint</vt:lpstr>
      <vt:lpstr>Slovesa s Odlučitelnými předponami</vt:lpstr>
      <vt:lpstr>Odlučitelné předpony</vt:lpstr>
      <vt:lpstr>Přehled nejčastěji používaných sloves s odlučitelnou předponou</vt:lpstr>
      <vt:lpstr>Jak s těmito slovesy pracujeme?</vt:lpstr>
      <vt:lpstr>Příklad časování</vt:lpstr>
      <vt:lpstr>Vyčasuj následující slovesa ve vlastních větách.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Martin Králík</cp:lastModifiedBy>
  <cp:revision>25</cp:revision>
  <dcterms:created xsi:type="dcterms:W3CDTF">2012-03-04T09:12:06Z</dcterms:created>
  <dcterms:modified xsi:type="dcterms:W3CDTF">2012-04-02T07:00:00Z</dcterms:modified>
</cp:coreProperties>
</file>