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0" r:id="rId6"/>
    <p:sldId id="262" r:id="rId7"/>
    <p:sldId id="264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81" d="100"/>
          <a:sy n="81" d="100"/>
        </p:scale>
        <p:origin x="-105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611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876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153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648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814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782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2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665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08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759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2882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374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AAEA19-D4EB-49B2-B64F-0255ECBF3B8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146C04B-D2E4-489B-BE38-F5E6E3068F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A2_Slovesa s odlučitelnými předponami - procvičování</a:t>
            </a:r>
            <a:endParaRPr lang="cs-CZ" sz="2000" dirty="0" smtClean="0"/>
          </a:p>
          <a:p>
            <a:r>
              <a:rPr lang="cs-CZ" sz="2000" dirty="0" smtClean="0"/>
              <a:t>Téma: </a:t>
            </a:r>
            <a:r>
              <a:rPr lang="cs-CZ" sz="2000" dirty="0" smtClean="0"/>
              <a:t>Německá </a:t>
            </a:r>
            <a:r>
              <a:rPr lang="cs-CZ" sz="2000" dirty="0" smtClean="0"/>
              <a:t>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551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Slovesa s odlučitelnými předponami - procvičování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054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Vyber správnou předponu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764704"/>
            <a:ext cx="3312368" cy="34747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_______stehen</a:t>
            </a:r>
          </a:p>
          <a:p>
            <a:r>
              <a:rPr lang="cs-CZ" dirty="0" smtClean="0"/>
              <a:t>_______</a:t>
            </a:r>
            <a:r>
              <a:rPr lang="cs-CZ" dirty="0" err="1" smtClean="0"/>
              <a:t>spielen</a:t>
            </a:r>
            <a:endParaRPr lang="cs-CZ" dirty="0" smtClean="0"/>
          </a:p>
          <a:p>
            <a:r>
              <a:rPr lang="cs-CZ" dirty="0" smtClean="0"/>
              <a:t>_______machen		</a:t>
            </a:r>
          </a:p>
          <a:p>
            <a:r>
              <a:rPr lang="cs-CZ" dirty="0" smtClean="0"/>
              <a:t>_______</a:t>
            </a:r>
            <a:r>
              <a:rPr lang="cs-CZ" dirty="0" err="1" smtClean="0"/>
              <a:t>ziehen</a:t>
            </a:r>
            <a:endParaRPr lang="cs-CZ" dirty="0" smtClean="0"/>
          </a:p>
          <a:p>
            <a:r>
              <a:rPr lang="cs-CZ" dirty="0" smtClean="0"/>
              <a:t>_______</a:t>
            </a:r>
            <a:r>
              <a:rPr lang="cs-CZ" dirty="0" err="1" smtClean="0"/>
              <a:t>gehen</a:t>
            </a:r>
            <a:endParaRPr lang="cs-CZ" dirty="0" smtClean="0"/>
          </a:p>
          <a:p>
            <a:r>
              <a:rPr lang="cs-CZ" dirty="0" smtClean="0"/>
              <a:t>_______</a:t>
            </a:r>
            <a:r>
              <a:rPr lang="cs-CZ" dirty="0" err="1" smtClean="0"/>
              <a:t>sehen</a:t>
            </a:r>
            <a:endParaRPr lang="cs-CZ" dirty="0" smtClean="0"/>
          </a:p>
          <a:p>
            <a:r>
              <a:rPr lang="cs-CZ" dirty="0" smtClean="0"/>
              <a:t>_______holen</a:t>
            </a:r>
          </a:p>
          <a:p>
            <a:r>
              <a:rPr lang="cs-CZ" dirty="0" smtClean="0"/>
              <a:t>_______</a:t>
            </a:r>
            <a:r>
              <a:rPr lang="cs-CZ" dirty="0" err="1" smtClean="0"/>
              <a:t>räumen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635896" y="662399"/>
            <a:ext cx="700576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/>
              <a:t>auf</a:t>
            </a:r>
            <a:endParaRPr lang="cs-CZ" sz="1200" dirty="0"/>
          </a:p>
        </p:txBody>
      </p:sp>
      <p:sp>
        <p:nvSpPr>
          <p:cNvPr id="8" name="Ovál 7"/>
          <p:cNvSpPr/>
          <p:nvPr/>
        </p:nvSpPr>
        <p:spPr>
          <a:xfrm>
            <a:off x="7596336" y="662399"/>
            <a:ext cx="720080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/>
              <a:t>fern</a:t>
            </a:r>
            <a:endParaRPr lang="cs-CZ" sz="1200" dirty="0"/>
          </a:p>
        </p:txBody>
      </p:sp>
      <p:sp>
        <p:nvSpPr>
          <p:cNvPr id="9" name="Ovál 8"/>
          <p:cNvSpPr/>
          <p:nvPr/>
        </p:nvSpPr>
        <p:spPr>
          <a:xfrm>
            <a:off x="4427984" y="2060848"/>
            <a:ext cx="648072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um</a:t>
            </a:r>
            <a:endParaRPr lang="cs-CZ" sz="1200" dirty="0"/>
          </a:p>
        </p:txBody>
      </p:sp>
      <p:sp>
        <p:nvSpPr>
          <p:cNvPr id="10" name="Ovál 9"/>
          <p:cNvSpPr/>
          <p:nvPr/>
        </p:nvSpPr>
        <p:spPr>
          <a:xfrm>
            <a:off x="6491064" y="1916832"/>
            <a:ext cx="673224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ab</a:t>
            </a:r>
            <a:endParaRPr lang="cs-CZ" sz="1200" dirty="0"/>
          </a:p>
        </p:txBody>
      </p:sp>
      <p:sp>
        <p:nvSpPr>
          <p:cNvPr id="11" name="Ovál 10"/>
          <p:cNvSpPr/>
          <p:nvPr/>
        </p:nvSpPr>
        <p:spPr>
          <a:xfrm>
            <a:off x="5436096" y="645840"/>
            <a:ext cx="680568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/>
              <a:t>weg</a:t>
            </a:r>
            <a:endParaRPr lang="cs-CZ" sz="1200" dirty="0"/>
          </a:p>
        </p:txBody>
      </p:sp>
      <p:sp>
        <p:nvSpPr>
          <p:cNvPr id="12" name="Ovál 11"/>
          <p:cNvSpPr/>
          <p:nvPr/>
        </p:nvSpPr>
        <p:spPr>
          <a:xfrm>
            <a:off x="3450138" y="3137489"/>
            <a:ext cx="689814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/>
              <a:t>zu</a:t>
            </a:r>
            <a:endParaRPr lang="cs-CZ" sz="1200" dirty="0"/>
          </a:p>
        </p:txBody>
      </p:sp>
      <p:sp>
        <p:nvSpPr>
          <p:cNvPr id="13" name="Ovál 12"/>
          <p:cNvSpPr/>
          <p:nvPr/>
        </p:nvSpPr>
        <p:spPr>
          <a:xfrm>
            <a:off x="5576664" y="3181044"/>
            <a:ext cx="723528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/>
              <a:t>mit</a:t>
            </a:r>
            <a:endParaRPr lang="cs-CZ" sz="1200" dirty="0"/>
          </a:p>
        </p:txBody>
      </p:sp>
      <p:sp>
        <p:nvSpPr>
          <p:cNvPr id="14" name="Ovál 13"/>
          <p:cNvSpPr/>
          <p:nvPr/>
        </p:nvSpPr>
        <p:spPr>
          <a:xfrm>
            <a:off x="7405464" y="3227512"/>
            <a:ext cx="694928" cy="5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smtClean="0"/>
              <a:t>auf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58569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6.35838E-7 L -0.28333 -0.021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67" y="-1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19653E-6 L -0.49063 -0.3345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31" y="-167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9191E-6 L -0.27379 -0.265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98" y="-13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79769E-6 L -0.37865 -0.0245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41" y="-1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56 -0.00116 L -0.46736 0.2443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90" y="12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21965E-6 L -0.69566 0.2945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92" y="147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73988E-6 L -0.60643 0.1641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30" y="8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60116E-6 L -0.69844 0.036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31" y="18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Doplň správný slovesný tvar do vět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4509120" cy="3474720"/>
          </a:xfrm>
        </p:spPr>
        <p:txBody>
          <a:bodyPr/>
          <a:lstStyle/>
          <a:p>
            <a:r>
              <a:rPr lang="cs-CZ" sz="1800" dirty="0" err="1" smtClean="0"/>
              <a:t>Wir</a:t>
            </a:r>
            <a:r>
              <a:rPr lang="cs-CZ" sz="1800" dirty="0" smtClean="0"/>
              <a:t> __________ </a:t>
            </a:r>
            <a:r>
              <a:rPr lang="cs-CZ" sz="1800" dirty="0" err="1" smtClean="0"/>
              <a:t>einen</a:t>
            </a:r>
            <a:r>
              <a:rPr lang="cs-CZ" sz="1800" dirty="0" smtClean="0"/>
              <a:t> </a:t>
            </a:r>
            <a:r>
              <a:rPr lang="cs-CZ" sz="1800" dirty="0" err="1" smtClean="0"/>
              <a:t>Hund</a:t>
            </a:r>
            <a:r>
              <a:rPr lang="cs-CZ" sz="1800" dirty="0" smtClean="0"/>
              <a:t> </a:t>
            </a:r>
            <a:r>
              <a:rPr lang="cs-CZ" sz="1800" dirty="0" err="1" smtClean="0"/>
              <a:t>ein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____________</a:t>
            </a:r>
            <a:r>
              <a:rPr lang="cs-CZ" sz="1800" dirty="0" err="1" smtClean="0"/>
              <a:t>ihr</a:t>
            </a:r>
            <a:r>
              <a:rPr lang="cs-CZ" sz="1800" dirty="0" smtClean="0"/>
              <a:t>, </a:t>
            </a:r>
            <a:r>
              <a:rPr lang="cs-CZ" sz="1800" dirty="0" err="1" smtClean="0"/>
              <a:t>bitte</a:t>
            </a:r>
            <a:r>
              <a:rPr lang="cs-CZ" sz="1800" dirty="0" smtClean="0"/>
              <a:t>, </a:t>
            </a:r>
            <a:r>
              <a:rPr lang="cs-CZ" sz="1800" dirty="0" err="1" smtClean="0"/>
              <a:t>die</a:t>
            </a:r>
            <a:r>
              <a:rPr lang="cs-CZ" sz="1800" dirty="0" smtClean="0"/>
              <a:t> </a:t>
            </a:r>
            <a:r>
              <a:rPr lang="cs-CZ" sz="1800" dirty="0" err="1" smtClean="0"/>
              <a:t>Fenster</a:t>
            </a:r>
            <a:r>
              <a:rPr lang="cs-CZ" sz="1800" dirty="0" smtClean="0"/>
              <a:t> </a:t>
            </a:r>
            <a:r>
              <a:rPr lang="cs-CZ" sz="1800" dirty="0" err="1" smtClean="0"/>
              <a:t>zu</a:t>
            </a:r>
            <a:r>
              <a:rPr lang="cs-CZ" sz="1800" dirty="0" smtClean="0"/>
              <a:t>!</a:t>
            </a:r>
          </a:p>
          <a:p>
            <a:r>
              <a:rPr lang="cs-CZ" sz="1800" dirty="0" err="1" smtClean="0"/>
              <a:t>Ich</a:t>
            </a:r>
            <a:r>
              <a:rPr lang="cs-CZ" sz="1800" dirty="0" smtClean="0"/>
              <a:t> ___________ </a:t>
            </a:r>
            <a:r>
              <a:rPr lang="cs-CZ" sz="1800" dirty="0" err="1" smtClean="0"/>
              <a:t>mich</a:t>
            </a:r>
            <a:r>
              <a:rPr lang="cs-CZ" sz="1800" dirty="0" smtClean="0"/>
              <a:t> </a:t>
            </a:r>
            <a:r>
              <a:rPr lang="cs-CZ" sz="1800" dirty="0" err="1" smtClean="0"/>
              <a:t>die</a:t>
            </a:r>
            <a:r>
              <a:rPr lang="cs-CZ" sz="1800" dirty="0" smtClean="0"/>
              <a:t> </a:t>
            </a:r>
            <a:r>
              <a:rPr lang="cs-CZ" sz="1800" dirty="0" err="1" smtClean="0"/>
              <a:t>neue</a:t>
            </a:r>
            <a:r>
              <a:rPr lang="cs-CZ" sz="1800" dirty="0" smtClean="0"/>
              <a:t> </a:t>
            </a:r>
            <a:r>
              <a:rPr lang="cs-CZ" sz="1800" dirty="0" err="1" smtClean="0"/>
              <a:t>Hose</a:t>
            </a:r>
            <a:r>
              <a:rPr lang="cs-CZ" sz="1800" dirty="0" smtClean="0"/>
              <a:t> </a:t>
            </a:r>
            <a:r>
              <a:rPr lang="cs-CZ" sz="1800" dirty="0" err="1" smtClean="0"/>
              <a:t>an</a:t>
            </a:r>
            <a:r>
              <a:rPr lang="cs-CZ" sz="1800" dirty="0" smtClean="0"/>
              <a:t>.</a:t>
            </a:r>
          </a:p>
          <a:p>
            <a:r>
              <a:rPr lang="cs-CZ" sz="1800" dirty="0" err="1" smtClean="0"/>
              <a:t>Du</a:t>
            </a:r>
            <a:r>
              <a:rPr lang="cs-CZ" sz="1800" dirty="0" smtClean="0"/>
              <a:t> ___________ </a:t>
            </a:r>
            <a:r>
              <a:rPr lang="cs-CZ" sz="1800" dirty="0" err="1" smtClean="0"/>
              <a:t>aber</a:t>
            </a:r>
            <a:r>
              <a:rPr lang="cs-CZ" sz="1800" dirty="0" smtClean="0"/>
              <a:t> </a:t>
            </a:r>
            <a:r>
              <a:rPr lang="cs-CZ" sz="1800" dirty="0" err="1" smtClean="0"/>
              <a:t>einmal</a:t>
            </a:r>
            <a:r>
              <a:rPr lang="cs-CZ" sz="1800" dirty="0" smtClean="0"/>
              <a:t> um.</a:t>
            </a:r>
          </a:p>
          <a:p>
            <a:r>
              <a:rPr lang="cs-CZ" sz="1800" dirty="0" smtClean="0"/>
              <a:t>Der </a:t>
            </a:r>
            <a:r>
              <a:rPr lang="cs-CZ" sz="1800" dirty="0" err="1" smtClean="0"/>
              <a:t>Zug</a:t>
            </a:r>
            <a:r>
              <a:rPr lang="cs-CZ" sz="1800" dirty="0"/>
              <a:t> </a:t>
            </a:r>
            <a:r>
              <a:rPr lang="cs-CZ" sz="1800" dirty="0" smtClean="0"/>
              <a:t>___________ </a:t>
            </a:r>
            <a:r>
              <a:rPr lang="cs-CZ" sz="1800" dirty="0" err="1" smtClean="0"/>
              <a:t>schon</a:t>
            </a:r>
            <a:r>
              <a:rPr lang="cs-CZ" sz="1800" dirty="0" smtClean="0"/>
              <a:t> ab.</a:t>
            </a:r>
          </a:p>
          <a:p>
            <a:r>
              <a:rPr lang="cs-CZ" sz="1800" dirty="0" smtClean="0"/>
              <a:t>____________ Peter </a:t>
            </a:r>
            <a:r>
              <a:rPr lang="cs-CZ" sz="1800" dirty="0" err="1" smtClean="0"/>
              <a:t>heute</a:t>
            </a:r>
            <a:r>
              <a:rPr lang="cs-CZ" sz="1800" dirty="0" smtClean="0"/>
              <a:t> </a:t>
            </a:r>
            <a:r>
              <a:rPr lang="cs-CZ" sz="1800" dirty="0" err="1" smtClean="0"/>
              <a:t>mit</a:t>
            </a:r>
            <a:r>
              <a:rPr lang="cs-CZ" sz="1800" dirty="0" smtClean="0"/>
              <a:t>?</a:t>
            </a:r>
          </a:p>
          <a:p>
            <a:r>
              <a:rPr lang="cs-CZ" sz="1800" dirty="0" smtClean="0"/>
              <a:t>____________ </a:t>
            </a:r>
            <a:r>
              <a:rPr lang="cs-CZ" sz="1800" dirty="0" err="1" smtClean="0"/>
              <a:t>du</a:t>
            </a:r>
            <a:r>
              <a:rPr lang="cs-CZ" sz="1800" dirty="0" smtClean="0"/>
              <a:t> </a:t>
            </a:r>
            <a:r>
              <a:rPr lang="cs-CZ" sz="1800" dirty="0" err="1" smtClean="0"/>
              <a:t>gern</a:t>
            </a:r>
            <a:r>
              <a:rPr lang="cs-CZ" sz="1800" dirty="0" smtClean="0"/>
              <a:t> </a:t>
            </a:r>
            <a:r>
              <a:rPr lang="cs-CZ" sz="1800" dirty="0" err="1" smtClean="0"/>
              <a:t>fern</a:t>
            </a:r>
            <a:r>
              <a:rPr lang="cs-CZ" sz="1800" dirty="0"/>
              <a:t>?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____________ </a:t>
            </a:r>
            <a:r>
              <a:rPr lang="cs-CZ" sz="1800" dirty="0" err="1" smtClean="0"/>
              <a:t>ihr</a:t>
            </a:r>
            <a:r>
              <a:rPr lang="cs-CZ" sz="1800" dirty="0" smtClean="0"/>
              <a:t> </a:t>
            </a:r>
            <a:r>
              <a:rPr lang="cs-CZ" sz="1800" dirty="0" err="1" smtClean="0"/>
              <a:t>alle</a:t>
            </a:r>
            <a:r>
              <a:rPr lang="cs-CZ" sz="1800" dirty="0" smtClean="0"/>
              <a:t> </a:t>
            </a:r>
            <a:r>
              <a:rPr lang="cs-CZ" sz="1800" dirty="0" err="1" smtClean="0"/>
              <a:t>auf</a:t>
            </a:r>
            <a:r>
              <a:rPr lang="cs-CZ" sz="1800" dirty="0" smtClean="0"/>
              <a:t>!</a:t>
            </a:r>
          </a:p>
        </p:txBody>
      </p:sp>
      <p:sp>
        <p:nvSpPr>
          <p:cNvPr id="5" name="Vlna 4"/>
          <p:cNvSpPr/>
          <p:nvPr/>
        </p:nvSpPr>
        <p:spPr>
          <a:xfrm>
            <a:off x="6228184" y="908720"/>
            <a:ext cx="15121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steigst</a:t>
            </a:r>
            <a:endParaRPr lang="cs-CZ" dirty="0"/>
          </a:p>
        </p:txBody>
      </p:sp>
      <p:sp>
        <p:nvSpPr>
          <p:cNvPr id="6" name="Vlna 5"/>
          <p:cNvSpPr/>
          <p:nvPr/>
        </p:nvSpPr>
        <p:spPr>
          <a:xfrm>
            <a:off x="5440683" y="1584581"/>
            <a:ext cx="15121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fährt</a:t>
            </a:r>
            <a:endParaRPr lang="cs-CZ" dirty="0"/>
          </a:p>
        </p:txBody>
      </p:sp>
      <p:sp>
        <p:nvSpPr>
          <p:cNvPr id="7" name="Vlna 6"/>
          <p:cNvSpPr/>
          <p:nvPr/>
        </p:nvSpPr>
        <p:spPr>
          <a:xfrm>
            <a:off x="5472100" y="2240868"/>
            <a:ext cx="15121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Macht</a:t>
            </a:r>
            <a:endParaRPr lang="cs-CZ" dirty="0"/>
          </a:p>
        </p:txBody>
      </p:sp>
      <p:sp>
        <p:nvSpPr>
          <p:cNvPr id="8" name="Vlna 7"/>
          <p:cNvSpPr/>
          <p:nvPr/>
        </p:nvSpPr>
        <p:spPr>
          <a:xfrm>
            <a:off x="7136668" y="1836609"/>
            <a:ext cx="15121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Steht</a:t>
            </a:r>
            <a:endParaRPr lang="cs-CZ" dirty="0"/>
          </a:p>
        </p:txBody>
      </p:sp>
      <p:sp>
        <p:nvSpPr>
          <p:cNvPr id="9" name="Vlna 8"/>
          <p:cNvSpPr/>
          <p:nvPr/>
        </p:nvSpPr>
        <p:spPr>
          <a:xfrm>
            <a:off x="7189023" y="2831762"/>
            <a:ext cx="15121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ziehe</a:t>
            </a:r>
            <a:endParaRPr lang="cs-CZ" dirty="0"/>
          </a:p>
        </p:txBody>
      </p:sp>
      <p:sp>
        <p:nvSpPr>
          <p:cNvPr id="10" name="Vlna 9"/>
          <p:cNvSpPr/>
          <p:nvPr/>
        </p:nvSpPr>
        <p:spPr>
          <a:xfrm>
            <a:off x="5440683" y="2897324"/>
            <a:ext cx="15121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Siehst</a:t>
            </a:r>
            <a:endParaRPr lang="cs-CZ" dirty="0"/>
          </a:p>
        </p:txBody>
      </p:sp>
      <p:sp>
        <p:nvSpPr>
          <p:cNvPr id="11" name="Vlna 10"/>
          <p:cNvSpPr/>
          <p:nvPr/>
        </p:nvSpPr>
        <p:spPr>
          <a:xfrm>
            <a:off x="6952851" y="3647875"/>
            <a:ext cx="15121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Kommt</a:t>
            </a:r>
            <a:endParaRPr lang="cs-CZ" dirty="0"/>
          </a:p>
        </p:txBody>
      </p:sp>
      <p:sp>
        <p:nvSpPr>
          <p:cNvPr id="12" name="Vlna 11"/>
          <p:cNvSpPr/>
          <p:nvPr/>
        </p:nvSpPr>
        <p:spPr>
          <a:xfrm>
            <a:off x="4868416" y="3647875"/>
            <a:ext cx="1359768" cy="504056"/>
          </a:xfrm>
          <a:prstGeom prst="wave">
            <a:avLst>
              <a:gd name="adj1" fmla="val 12500"/>
              <a:gd name="adj2" fmla="val -84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kaufen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2435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54 0.01041 L -0.33507 -0.446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31" y="-22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21965E-6 L -0.44098 -0.1676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49" y="-8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19 -0.01249 L -0.61302 -0.2117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-9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64 -0.00509 L -0.50782 0.1835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94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5087E-6 L -0.37447 0.1269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33" y="63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27168E-6 L -0.61077 -0.1209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38" y="-60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25434E-6 L -0.48039 0.0522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2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5723E-6 L -0.65451 0.2582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726" y="12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800" dirty="0" smtClean="0"/>
              <a:t>Peter </a:t>
            </a:r>
            <a:r>
              <a:rPr lang="cs-CZ" sz="1800" dirty="0" err="1" smtClean="0"/>
              <a:t>zieht</a:t>
            </a:r>
            <a:r>
              <a:rPr lang="cs-CZ" sz="1800" dirty="0" smtClean="0"/>
              <a:t> </a:t>
            </a:r>
            <a:r>
              <a:rPr lang="cs-CZ" sz="1800" dirty="0" err="1" smtClean="0"/>
              <a:t>heute</a:t>
            </a:r>
            <a:r>
              <a:rPr lang="cs-CZ" sz="1800" dirty="0" smtClean="0"/>
              <a:t> </a:t>
            </a:r>
            <a:r>
              <a:rPr lang="cs-CZ" sz="1800" dirty="0" err="1" smtClean="0"/>
              <a:t>wärme</a:t>
            </a:r>
            <a:r>
              <a:rPr lang="cs-CZ" sz="1800" dirty="0" smtClean="0"/>
              <a:t> </a:t>
            </a:r>
            <a:r>
              <a:rPr lang="cs-CZ" sz="1800" dirty="0" err="1" smtClean="0"/>
              <a:t>Jacke</a:t>
            </a:r>
            <a:r>
              <a:rPr lang="cs-CZ" sz="1800" dirty="0" smtClean="0"/>
              <a:t> _____ 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1800" dirty="0" err="1" smtClean="0"/>
              <a:t>Wir</a:t>
            </a:r>
            <a:r>
              <a:rPr lang="cs-CZ" sz="1800" dirty="0" smtClean="0"/>
              <a:t> </a:t>
            </a:r>
            <a:r>
              <a:rPr lang="cs-CZ" sz="1800" dirty="0" err="1" smtClean="0"/>
              <a:t>gehen</a:t>
            </a:r>
            <a:r>
              <a:rPr lang="cs-CZ" sz="1800" dirty="0" smtClean="0"/>
              <a:t> </a:t>
            </a:r>
            <a:r>
              <a:rPr lang="cs-CZ" sz="1800" dirty="0" err="1" smtClean="0"/>
              <a:t>ins</a:t>
            </a:r>
            <a:r>
              <a:rPr lang="cs-CZ" sz="1800" dirty="0" smtClean="0"/>
              <a:t> Kino. </a:t>
            </a:r>
            <a:r>
              <a:rPr lang="cs-CZ" sz="1800" dirty="0" err="1" smtClean="0"/>
              <a:t>Gehst</a:t>
            </a:r>
            <a:r>
              <a:rPr lang="cs-CZ" sz="1800" dirty="0" smtClean="0"/>
              <a:t> </a:t>
            </a:r>
            <a:r>
              <a:rPr lang="cs-CZ" sz="1800" dirty="0" err="1" smtClean="0"/>
              <a:t>du</a:t>
            </a:r>
            <a:r>
              <a:rPr lang="cs-CZ" sz="1800" dirty="0" smtClean="0"/>
              <a:t> _____ ?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Vyber správnou možnost</a:t>
            </a:r>
            <a:endParaRPr lang="cs-CZ" sz="3600" dirty="0"/>
          </a:p>
        </p:txBody>
      </p:sp>
      <p:sp>
        <p:nvSpPr>
          <p:cNvPr id="7" name="6cípá hvězda 6"/>
          <p:cNvSpPr/>
          <p:nvPr/>
        </p:nvSpPr>
        <p:spPr>
          <a:xfrm>
            <a:off x="1162472" y="1628800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an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2411760" y="2669771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err="1" smtClean="0"/>
              <a:t>bei</a:t>
            </a:r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3131840" y="1726343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weg</a:t>
            </a:r>
            <a:endParaRPr lang="cs-CZ" dirty="0"/>
          </a:p>
        </p:txBody>
      </p:sp>
      <p:sp>
        <p:nvSpPr>
          <p:cNvPr id="10" name="Slza 9"/>
          <p:cNvSpPr/>
          <p:nvPr/>
        </p:nvSpPr>
        <p:spPr>
          <a:xfrm>
            <a:off x="4950363" y="1763507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</a:t>
            </a:r>
            <a:endParaRPr lang="cs-CZ" dirty="0"/>
          </a:p>
        </p:txBody>
      </p:sp>
      <p:sp>
        <p:nvSpPr>
          <p:cNvPr id="12" name="Slza 11"/>
          <p:cNvSpPr/>
          <p:nvPr/>
        </p:nvSpPr>
        <p:spPr>
          <a:xfrm>
            <a:off x="5807697" y="2996952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zurück</a:t>
            </a:r>
            <a:endParaRPr lang="cs-CZ" dirty="0"/>
          </a:p>
        </p:txBody>
      </p:sp>
      <p:sp>
        <p:nvSpPr>
          <p:cNvPr id="13" name="Slza 12"/>
          <p:cNvSpPr/>
          <p:nvPr/>
        </p:nvSpPr>
        <p:spPr>
          <a:xfrm>
            <a:off x="6588224" y="1915907"/>
            <a:ext cx="914400" cy="91440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193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7086E-6 L 0.17327 -0.1191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-59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73988E-6 L -0.09723 -0.1713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1" y="-85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/>
      <p:bldP spid="7" grpId="0" animBg="1"/>
      <p:bldP spid="7" grpId="1" animBg="1"/>
      <p:bldP spid="8" grpId="0" animBg="1"/>
      <p:bldP spid="9" grpId="0" animBg="1"/>
      <p:bldP spid="10" grpId="0" animBg="1"/>
      <p:bldP spid="12" grpId="0" animBg="1"/>
      <p:bldP spid="13" grpId="0" animBg="1"/>
      <p:bldP spid="1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Tvoř věty s následujícími slovy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abfahren</a:t>
            </a:r>
            <a:r>
              <a:rPr lang="cs-CZ" sz="1800" dirty="0" smtClean="0"/>
              <a:t> , der </a:t>
            </a:r>
            <a:r>
              <a:rPr lang="cs-CZ" sz="1800" dirty="0" err="1" smtClean="0"/>
              <a:t>Zug</a:t>
            </a:r>
            <a:r>
              <a:rPr lang="cs-CZ" sz="1800" dirty="0" smtClean="0"/>
              <a:t>, </a:t>
            </a:r>
            <a:r>
              <a:rPr lang="cs-CZ" sz="1800" dirty="0" err="1" smtClean="0"/>
              <a:t>spät</a:t>
            </a:r>
            <a:endParaRPr lang="cs-CZ" sz="1800" dirty="0" smtClean="0"/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aufstehen</a:t>
            </a:r>
            <a:r>
              <a:rPr lang="cs-CZ" sz="1800" dirty="0" smtClean="0"/>
              <a:t>, </a:t>
            </a:r>
            <a:r>
              <a:rPr lang="cs-CZ" sz="1800" dirty="0" err="1" smtClean="0"/>
              <a:t>schnell</a:t>
            </a:r>
            <a:r>
              <a:rPr lang="cs-CZ" sz="1800" dirty="0" smtClean="0"/>
              <a:t>, </a:t>
            </a:r>
            <a:r>
              <a:rPr lang="cs-CZ" sz="1800" dirty="0" err="1" smtClean="0"/>
              <a:t>alle</a:t>
            </a:r>
            <a:endParaRPr lang="cs-CZ" sz="1800" dirty="0" smtClean="0"/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umziehen</a:t>
            </a:r>
            <a:r>
              <a:rPr lang="cs-CZ" sz="1800" dirty="0" smtClean="0"/>
              <a:t>, </a:t>
            </a:r>
            <a:r>
              <a:rPr lang="cs-CZ" sz="1800" dirty="0" err="1" smtClean="0"/>
              <a:t>wann</a:t>
            </a:r>
            <a:endParaRPr lang="cs-CZ" sz="1800" dirty="0" smtClean="0"/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zurückgehen</a:t>
            </a:r>
            <a:r>
              <a:rPr lang="cs-CZ" sz="1800" dirty="0" smtClean="0"/>
              <a:t>, </a:t>
            </a:r>
            <a:r>
              <a:rPr lang="cs-CZ" sz="1800" dirty="0" err="1" smtClean="0"/>
              <a:t>im</a:t>
            </a:r>
            <a:r>
              <a:rPr lang="cs-CZ" sz="1800" dirty="0" smtClean="0"/>
              <a:t> </a:t>
            </a:r>
            <a:r>
              <a:rPr lang="cs-CZ" sz="1800" dirty="0" err="1" smtClean="0"/>
              <a:t>Wald</a:t>
            </a:r>
            <a:endParaRPr lang="cs-CZ" sz="1800" dirty="0" smtClean="0"/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aufstehen</a:t>
            </a:r>
            <a:r>
              <a:rPr lang="cs-CZ" sz="1800" dirty="0" smtClean="0"/>
              <a:t>, Monika, </a:t>
            </a:r>
            <a:r>
              <a:rPr lang="cs-CZ" sz="1800" dirty="0" err="1" smtClean="0"/>
              <a:t>wann</a:t>
            </a:r>
            <a:endParaRPr lang="cs-CZ" sz="1800" dirty="0" smtClean="0"/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spazierengehen</a:t>
            </a:r>
            <a:r>
              <a:rPr lang="cs-CZ" sz="1800" dirty="0" smtClean="0"/>
              <a:t>, </a:t>
            </a:r>
            <a:r>
              <a:rPr lang="cs-CZ" sz="1800" dirty="0" err="1" smtClean="0"/>
              <a:t>ihr</a:t>
            </a:r>
            <a:endParaRPr lang="cs-CZ" sz="1800" dirty="0" smtClean="0"/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aussehen</a:t>
            </a:r>
            <a:r>
              <a:rPr lang="cs-CZ" sz="1800" dirty="0" smtClean="0"/>
              <a:t>, gut</a:t>
            </a:r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vom</a:t>
            </a:r>
            <a:r>
              <a:rPr lang="cs-CZ" sz="1800" dirty="0" smtClean="0"/>
              <a:t> </a:t>
            </a:r>
            <a:r>
              <a:rPr lang="cs-CZ" sz="1800" dirty="0" err="1" smtClean="0"/>
              <a:t>Bahnhof</a:t>
            </a:r>
            <a:r>
              <a:rPr lang="cs-CZ" sz="1800" dirty="0" smtClean="0"/>
              <a:t>, </a:t>
            </a:r>
            <a:r>
              <a:rPr lang="cs-CZ" sz="1800" dirty="0" err="1" smtClean="0"/>
              <a:t>dich</a:t>
            </a:r>
            <a:r>
              <a:rPr lang="cs-CZ" sz="1800" dirty="0" smtClean="0"/>
              <a:t>, </a:t>
            </a:r>
            <a:r>
              <a:rPr lang="cs-CZ" sz="1800" dirty="0" err="1" smtClean="0"/>
              <a:t>abholen</a:t>
            </a:r>
            <a:endParaRPr lang="cs-CZ" sz="1800" dirty="0" smtClean="0"/>
          </a:p>
          <a:p>
            <a:pPr marL="388620" indent="-342900">
              <a:buFont typeface="+mj-lt"/>
              <a:buAutoNum type="arabicPeriod"/>
            </a:pPr>
            <a:r>
              <a:rPr lang="cs-CZ" sz="1800" dirty="0" err="1" smtClean="0"/>
              <a:t>vorstellen</a:t>
            </a:r>
            <a:r>
              <a:rPr lang="cs-CZ" sz="1800" dirty="0" smtClean="0"/>
              <a:t>, </a:t>
            </a:r>
            <a:r>
              <a:rPr lang="cs-CZ" sz="1800" dirty="0" err="1" smtClean="0"/>
              <a:t>können</a:t>
            </a:r>
            <a:r>
              <a:rPr lang="cs-CZ" sz="1800" dirty="0" smtClean="0"/>
              <a:t>, </a:t>
            </a:r>
            <a:r>
              <a:rPr lang="cs-CZ" sz="1800" dirty="0" err="1" smtClean="0"/>
              <a:t>mich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4022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935508"/>
              </p:ext>
            </p:extLst>
          </p:nvPr>
        </p:nvGraphicFramePr>
        <p:xfrm>
          <a:off x="785813" y="928688"/>
          <a:ext cx="6834187" cy="385191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04. 03. 2012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06. 03. 2012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Slovesa s odlučitelnými předponami - procvičování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odlučitelné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předpony, vyber předponu, vyber tvar slovesa, vytvoř věty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97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843727"/>
              </p:ext>
            </p:extLst>
          </p:nvPr>
        </p:nvGraphicFramePr>
        <p:xfrm>
          <a:off x="857250" y="857250"/>
          <a:ext cx="7358063" cy="2926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Procvičování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procvičení práce se slovesy s odlučitelnými předponami při výuce německého  jazyka v osmém ročníku ZŠ. Tento materiál slouží k utužení a procvičení gramatického učiva v rozsahu 20 minut. Na jeho konci je zařazena samostatná práce, kterou žáci stráví cca 10 minut. Cvičení se zaměřují na procvičení znalosti slovíček a jejich předpon, utužení časování pravidelných i nepravidelných sloves. Všechny úkoly je vhodné s žáky v hodině také přeložit.  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5369112"/>
              </p:ext>
            </p:extLst>
          </p:nvPr>
        </p:nvGraphicFramePr>
        <p:xfrm>
          <a:off x="857250" y="3501008"/>
          <a:ext cx="7358063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</a:t>
                      </a:r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461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354</Words>
  <Application>Microsoft Office PowerPoint</Application>
  <PresentationFormat>Předvádění na obrazovce (4:3)</PresentationFormat>
  <Paragraphs>87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Aerodynamika</vt:lpstr>
      <vt:lpstr>Prezentace aplikace PowerPoint</vt:lpstr>
      <vt:lpstr>Slovesa s odlučitelnými předponami - procvičování</vt:lpstr>
      <vt:lpstr>Vyber správnou předponu</vt:lpstr>
      <vt:lpstr>Doplň správný slovesný tvar do vět</vt:lpstr>
      <vt:lpstr>Vyber správnou možnost</vt:lpstr>
      <vt:lpstr>Tvoř věty s následujícími slovy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Martin Králík</cp:lastModifiedBy>
  <cp:revision>22</cp:revision>
  <dcterms:created xsi:type="dcterms:W3CDTF">2012-03-04T12:45:23Z</dcterms:created>
  <dcterms:modified xsi:type="dcterms:W3CDTF">2012-04-02T07:05:06Z</dcterms:modified>
</cp:coreProperties>
</file>