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3"/>
  </p:notesMasterIdLst>
  <p:sldIdLst>
    <p:sldId id="281" r:id="rId2"/>
    <p:sldId id="280" r:id="rId3"/>
    <p:sldId id="266" r:id="rId4"/>
    <p:sldId id="261" r:id="rId5"/>
    <p:sldId id="262" r:id="rId6"/>
    <p:sldId id="282" r:id="rId7"/>
    <p:sldId id="274" r:id="rId8"/>
    <p:sldId id="277" r:id="rId9"/>
    <p:sldId id="263" r:id="rId10"/>
    <p:sldId id="278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7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VY_32_INOVACE_18_V mořském světě s tvrdými souhláskami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</a:t>
          </a:r>
          <a:r>
            <a:rPr lang="cs-CZ" sz="2000" smtClean="0"/>
            <a:t>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Jana </a:t>
          </a:r>
          <a:r>
            <a:rPr lang="cs-CZ" sz="2000" dirty="0" err="1" smtClean="0"/>
            <a:t>Hofrichterová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 SADY: Český jazyk pro 2. a 3. </a:t>
          </a:r>
          <a:r>
            <a:rPr lang="cs-CZ" sz="2000" smtClean="0"/>
            <a:t>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DATUM: 24. 1. 2012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/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  <dgm:t>
        <a:bodyPr/>
        <a:lstStyle/>
        <a:p>
          <a:endParaRPr lang="cs-CZ"/>
        </a:p>
      </dgm:t>
    </dgm:pt>
    <dgm:pt modelId="{D5EA2712-68D0-4098-BDE6-B295C6AB6119}" type="pres">
      <dgm:prSet presAssocID="{4865AC3F-78E2-43BA-A56B-7C465B8FCF11}" presName="circle2" presStyleLbl="node1" presStyleIdx="1" presStyleCnt="7"/>
      <dgm:spPr/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  <dgm:t>
        <a:bodyPr/>
        <a:lstStyle/>
        <a:p>
          <a:endParaRPr lang="cs-CZ"/>
        </a:p>
      </dgm:t>
    </dgm:pt>
    <dgm:pt modelId="{69684AB7-5B8D-45A5-BC2F-6AF80EB883EF}" type="pres">
      <dgm:prSet presAssocID="{D1B46980-6531-4606-95E6-44980827E919}" presName="circle3" presStyleLbl="node1" presStyleIdx="2" presStyleCnt="7"/>
      <dgm:spPr/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  <dgm:t>
        <a:bodyPr/>
        <a:lstStyle/>
        <a:p>
          <a:endParaRPr lang="cs-CZ"/>
        </a:p>
      </dgm:t>
    </dgm:pt>
    <dgm:pt modelId="{0C4087F0-2DA9-4805-A823-C8C5404FEF67}" type="pres">
      <dgm:prSet presAssocID="{B651F6E3-6281-48DB-9319-2AEAFDAE7572}" presName="circle4" presStyleLbl="node1" presStyleIdx="3" presStyleCnt="7"/>
      <dgm:spPr/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  <dgm:t>
        <a:bodyPr/>
        <a:lstStyle/>
        <a:p>
          <a:endParaRPr lang="cs-CZ"/>
        </a:p>
      </dgm:t>
    </dgm:pt>
    <dgm:pt modelId="{19974A4C-782A-40F8-BDC1-A903A52CB5DC}" type="pres">
      <dgm:prSet presAssocID="{D8197B8C-B260-4A16-BDF4-0947B075E274}" presName="circle5" presStyleLbl="node1" presStyleIdx="4" presStyleCnt="7"/>
      <dgm:spPr/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  <dgm:t>
        <a:bodyPr/>
        <a:lstStyle/>
        <a:p>
          <a:endParaRPr lang="cs-CZ"/>
        </a:p>
      </dgm:t>
    </dgm:pt>
    <dgm:pt modelId="{EB210E99-FECE-49F2-86FD-20F903E541DE}" type="pres">
      <dgm:prSet presAssocID="{4C35D32F-0EAB-4CD7-82EE-45574DC2A586}" presName="circle6" presStyleLbl="node1" presStyleIdx="5" presStyleCnt="7"/>
      <dgm:spPr/>
      <dgm:t>
        <a:bodyPr/>
        <a:lstStyle/>
        <a:p>
          <a:endParaRPr lang="cs-CZ"/>
        </a:p>
      </dgm:t>
    </dgm:pt>
    <dgm:pt modelId="{2463512F-938D-4E07-9D5C-7B2E99ABD39E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  <dgm:t>
        <a:bodyPr/>
        <a:lstStyle/>
        <a:p>
          <a:endParaRPr lang="cs-CZ"/>
        </a:p>
      </dgm:t>
    </dgm:pt>
    <dgm:pt modelId="{8EB502EF-CA4F-4140-AFB6-D26D41E73615}" type="pres">
      <dgm:prSet presAssocID="{D05761FA-3C71-4DD0-9183-7C99EBE53F4B}" presName="circle7" presStyleLbl="node1" presStyleIdx="6" presStyleCnt="7"/>
      <dgm:spPr/>
      <dgm:t>
        <a:bodyPr/>
        <a:lstStyle/>
        <a:p>
          <a:endParaRPr lang="cs-CZ"/>
        </a:p>
      </dgm:t>
    </dgm:pt>
    <dgm:pt modelId="{6204D4B4-078C-4ACF-B823-77A728483A32}" type="pres">
      <dgm:prSet presAssocID="{D05761FA-3C71-4DD0-9183-7C99EBE53F4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E5E9E79-90E4-4ABA-ABC4-F71B477DB368}" type="presOf" srcId="{B651F6E3-6281-48DB-9319-2AEAFDAE7572}" destId="{7145B55B-1B24-4B93-A1D4-B8021E4AC78C}" srcOrd="0" destOrd="0" presId="urn:microsoft.com/office/officeart/2005/8/layout/target3"/>
    <dgm:cxn modelId="{74C17BC1-402B-44F7-ADC9-CC229782580D}" type="presOf" srcId="{4C35D32F-0EAB-4CD7-82EE-45574DC2A586}" destId="{A02C1AC3-4F1B-47BC-9A88-D00EAE61D85A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029E8FA7-4FC3-4316-B466-F6A322C9BF3B}" type="presOf" srcId="{D1B46980-6531-4606-95E6-44980827E919}" destId="{2CDFEC33-8C2A-49C6-B23B-FA3577B1DCE9}" srcOrd="1" destOrd="0" presId="urn:microsoft.com/office/officeart/2005/8/layout/target3"/>
    <dgm:cxn modelId="{27F6B900-6781-4E49-9FB0-BB46E319753C}" type="presOf" srcId="{D05761FA-3C71-4DD0-9183-7C99EBE53F4B}" destId="{6204D4B4-078C-4ACF-B823-77A728483A32}" srcOrd="0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E1A4F176-CDD3-4898-9FB2-BCD3559F1D89}" type="presOf" srcId="{D1D4F407-5343-4D3F-B5B9-D407B03CAEB4}" destId="{AED2198E-93D5-4001-81B4-73124B309672}" srcOrd="1" destOrd="0" presId="urn:microsoft.com/office/officeart/2005/8/layout/target3"/>
    <dgm:cxn modelId="{778AD8FA-584C-41A4-84A0-A985755CD251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316A3163-1DBB-4AC2-8E14-1693C11496D6}" type="presOf" srcId="{757F3AB3-0718-4624-B441-E567A8F0AB56}" destId="{333A1088-737F-45CB-B68E-254E46348037}" srcOrd="0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5B9A2829-A408-4276-A905-5D225617C438}" type="presOf" srcId="{D8197B8C-B260-4A16-BDF4-0947B075E274}" destId="{5C0D1B75-263C-4468-B985-565C95B9422B}" srcOrd="1" destOrd="0" presId="urn:microsoft.com/office/officeart/2005/8/layout/target3"/>
    <dgm:cxn modelId="{E313FA90-5984-41E8-BF90-B9F07BBD7BB6}" type="presOf" srcId="{D1B46980-6531-4606-95E6-44980827E919}" destId="{004736B2-18D3-4D6D-AA18-DF3F81E9E312}" srcOrd="0" destOrd="0" presId="urn:microsoft.com/office/officeart/2005/8/layout/target3"/>
    <dgm:cxn modelId="{09E3F0AB-D7BF-46BB-BB62-1290A062F8D0}" type="presOf" srcId="{4865AC3F-78E2-43BA-A56B-7C465B8FCF11}" destId="{FC425D1D-3DF2-408E-A4F8-250CA94A450A}" srcOrd="1" destOrd="0" presId="urn:microsoft.com/office/officeart/2005/8/layout/target3"/>
    <dgm:cxn modelId="{21E9AE6F-4E7D-42E1-AC53-8BF8C342FEE3}" type="presOf" srcId="{D8197B8C-B260-4A16-BDF4-0947B075E274}" destId="{0F7944D4-5DCA-4B9E-A896-D52854246E44}" srcOrd="0" destOrd="0" presId="urn:microsoft.com/office/officeart/2005/8/layout/target3"/>
    <dgm:cxn modelId="{0666DC60-BDEE-4816-8970-874BDA733A9E}" type="presOf" srcId="{B651F6E3-6281-48DB-9319-2AEAFDAE7572}" destId="{70A198DD-41D2-4313-8B5B-1CF1BCF383FB}" srcOrd="1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6A0E53F3-193F-45EA-9059-53BAC27A0A3F}" type="presOf" srcId="{4865AC3F-78E2-43BA-A56B-7C465B8FCF11}" destId="{54F8D70D-FB57-4298-A600-D8F61B2A354A}" srcOrd="0" destOrd="0" presId="urn:microsoft.com/office/officeart/2005/8/layout/target3"/>
    <dgm:cxn modelId="{9B5D44DF-EE50-45D2-B6FD-6DB5917F8B4E}" type="presOf" srcId="{D05761FA-3C71-4DD0-9183-7C99EBE53F4B}" destId="{23526C68-77CF-4757-B0E2-EC80EC09B19D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DDD905E5-5412-455C-AE07-51A666E9B16B}" type="presOf" srcId="{4C35D32F-0EAB-4CD7-82EE-45574DC2A586}" destId="{2463512F-938D-4E07-9D5C-7B2E99ABD39E}" srcOrd="0" destOrd="0" presId="urn:microsoft.com/office/officeart/2005/8/layout/target3"/>
    <dgm:cxn modelId="{005DA930-46E5-48DF-A0FE-B2A1B31190EB}" type="presParOf" srcId="{333A1088-737F-45CB-B68E-254E46348037}" destId="{F5ABB229-8D3B-4694-996A-96F23CF14429}" srcOrd="0" destOrd="0" presId="urn:microsoft.com/office/officeart/2005/8/layout/target3"/>
    <dgm:cxn modelId="{D600A9E9-04C8-49E2-8701-AE79F8F322E3}" type="presParOf" srcId="{333A1088-737F-45CB-B68E-254E46348037}" destId="{F41139FD-01EE-4571-8B17-4FB00FC51163}" srcOrd="1" destOrd="0" presId="urn:microsoft.com/office/officeart/2005/8/layout/target3"/>
    <dgm:cxn modelId="{8C1A085B-8B0B-4E8F-A4B4-B9E00B7AB77E}" type="presParOf" srcId="{333A1088-737F-45CB-B68E-254E46348037}" destId="{D005CE8C-CC26-4C3E-AC11-E15060ECD759}" srcOrd="2" destOrd="0" presId="urn:microsoft.com/office/officeart/2005/8/layout/target3"/>
    <dgm:cxn modelId="{A1DFF029-4819-4476-9630-748152C9EC97}" type="presParOf" srcId="{333A1088-737F-45CB-B68E-254E46348037}" destId="{E2699407-A48D-4333-A645-7FA48F1FE3B7}" srcOrd="3" destOrd="0" presId="urn:microsoft.com/office/officeart/2005/8/layout/target3"/>
    <dgm:cxn modelId="{552061FE-C1E3-4631-BCC4-535B307E3999}" type="presParOf" srcId="{333A1088-737F-45CB-B68E-254E46348037}" destId="{D5EA2712-68D0-4098-BDE6-B295C6AB6119}" srcOrd="4" destOrd="0" presId="urn:microsoft.com/office/officeart/2005/8/layout/target3"/>
    <dgm:cxn modelId="{9AADDA3D-83C2-40EE-9BD1-3288845EAB14}" type="presParOf" srcId="{333A1088-737F-45CB-B68E-254E46348037}" destId="{54F8D70D-FB57-4298-A600-D8F61B2A354A}" srcOrd="5" destOrd="0" presId="urn:microsoft.com/office/officeart/2005/8/layout/target3"/>
    <dgm:cxn modelId="{8EC4AC0C-802C-40CA-8668-DEB991FB8258}" type="presParOf" srcId="{333A1088-737F-45CB-B68E-254E46348037}" destId="{C616B022-AA0C-4D3B-BDBF-093D86622E86}" srcOrd="6" destOrd="0" presId="urn:microsoft.com/office/officeart/2005/8/layout/target3"/>
    <dgm:cxn modelId="{57C7EF5E-EA73-4538-AEFD-7DF3DA050F5D}" type="presParOf" srcId="{333A1088-737F-45CB-B68E-254E46348037}" destId="{69684AB7-5B8D-45A5-BC2F-6AF80EB883EF}" srcOrd="7" destOrd="0" presId="urn:microsoft.com/office/officeart/2005/8/layout/target3"/>
    <dgm:cxn modelId="{004F95F0-9A28-4E3A-A475-ED5D2ACD7369}" type="presParOf" srcId="{333A1088-737F-45CB-B68E-254E46348037}" destId="{004736B2-18D3-4D6D-AA18-DF3F81E9E312}" srcOrd="8" destOrd="0" presId="urn:microsoft.com/office/officeart/2005/8/layout/target3"/>
    <dgm:cxn modelId="{75EA37EF-6703-483D-AB32-CFA4BB0CB780}" type="presParOf" srcId="{333A1088-737F-45CB-B68E-254E46348037}" destId="{9CCAD005-8609-4003-9C1F-3AFC293FB9F9}" srcOrd="9" destOrd="0" presId="urn:microsoft.com/office/officeart/2005/8/layout/target3"/>
    <dgm:cxn modelId="{9A467190-887D-4AB1-A345-A4C38B009F4E}" type="presParOf" srcId="{333A1088-737F-45CB-B68E-254E46348037}" destId="{0C4087F0-2DA9-4805-A823-C8C5404FEF67}" srcOrd="10" destOrd="0" presId="urn:microsoft.com/office/officeart/2005/8/layout/target3"/>
    <dgm:cxn modelId="{7B7AF570-8B5D-423D-B469-AC0A46795B20}" type="presParOf" srcId="{333A1088-737F-45CB-B68E-254E46348037}" destId="{7145B55B-1B24-4B93-A1D4-B8021E4AC78C}" srcOrd="11" destOrd="0" presId="urn:microsoft.com/office/officeart/2005/8/layout/target3"/>
    <dgm:cxn modelId="{45364040-E253-48EA-8A5C-5A9F02A0DACC}" type="presParOf" srcId="{333A1088-737F-45CB-B68E-254E46348037}" destId="{6919BCDB-3A39-4371-A415-42187620F612}" srcOrd="12" destOrd="0" presId="urn:microsoft.com/office/officeart/2005/8/layout/target3"/>
    <dgm:cxn modelId="{529FC8F4-D2AD-4F9B-9CB4-5CAA4420D35C}" type="presParOf" srcId="{333A1088-737F-45CB-B68E-254E46348037}" destId="{19974A4C-782A-40F8-BDC1-A903A52CB5DC}" srcOrd="13" destOrd="0" presId="urn:microsoft.com/office/officeart/2005/8/layout/target3"/>
    <dgm:cxn modelId="{E3430951-6EE7-4414-8939-56215FF336EC}" type="presParOf" srcId="{333A1088-737F-45CB-B68E-254E46348037}" destId="{0F7944D4-5DCA-4B9E-A896-D52854246E44}" srcOrd="14" destOrd="0" presId="urn:microsoft.com/office/officeart/2005/8/layout/target3"/>
    <dgm:cxn modelId="{C2B0AFEF-E5F7-4B5F-8F69-DE3D5FCAF6C3}" type="presParOf" srcId="{333A1088-737F-45CB-B68E-254E46348037}" destId="{DFC55A8B-2DFD-41AE-A307-96A1D2E66396}" srcOrd="15" destOrd="0" presId="urn:microsoft.com/office/officeart/2005/8/layout/target3"/>
    <dgm:cxn modelId="{230B76ED-65FA-43D4-9906-B6A07B7F8DC9}" type="presParOf" srcId="{333A1088-737F-45CB-B68E-254E46348037}" destId="{EB210E99-FECE-49F2-86FD-20F903E541DE}" srcOrd="16" destOrd="0" presId="urn:microsoft.com/office/officeart/2005/8/layout/target3"/>
    <dgm:cxn modelId="{B1A3DA86-BECD-4F6F-AF82-068D079DA855}" type="presParOf" srcId="{333A1088-737F-45CB-B68E-254E46348037}" destId="{2463512F-938D-4E07-9D5C-7B2E99ABD39E}" srcOrd="17" destOrd="0" presId="urn:microsoft.com/office/officeart/2005/8/layout/target3"/>
    <dgm:cxn modelId="{26F0D4F7-CF38-4B9A-8785-7056628BB3C5}" type="presParOf" srcId="{333A1088-737F-45CB-B68E-254E46348037}" destId="{59FE3E3B-A92F-4A98-9A20-76394874AFA6}" srcOrd="18" destOrd="0" presId="urn:microsoft.com/office/officeart/2005/8/layout/target3"/>
    <dgm:cxn modelId="{0E2C0905-3C02-4F54-A5C8-FD49145A8022}" type="presParOf" srcId="{333A1088-737F-45CB-B68E-254E46348037}" destId="{8EB502EF-CA4F-4140-AFB6-D26D41E73615}" srcOrd="19" destOrd="0" presId="urn:microsoft.com/office/officeart/2005/8/layout/target3"/>
    <dgm:cxn modelId="{DD28CAE6-7456-4AE7-B352-25F32DEC8C19}" type="presParOf" srcId="{333A1088-737F-45CB-B68E-254E46348037}" destId="{6204D4B4-078C-4ACF-B823-77A728483A32}" srcOrd="20" destOrd="0" presId="urn:microsoft.com/office/officeart/2005/8/layout/target3"/>
    <dgm:cxn modelId="{87E55EEE-8BA0-4C7C-8F22-8CAF38FB36CB}" type="presParOf" srcId="{333A1088-737F-45CB-B68E-254E46348037}" destId="{AED2198E-93D5-4001-81B4-73124B309672}" srcOrd="21" destOrd="0" presId="urn:microsoft.com/office/officeart/2005/8/layout/target3"/>
    <dgm:cxn modelId="{125B7141-340F-4741-9901-E3231143F8C5}" type="presParOf" srcId="{333A1088-737F-45CB-B68E-254E46348037}" destId="{FC425D1D-3DF2-408E-A4F8-250CA94A450A}" srcOrd="22" destOrd="0" presId="urn:microsoft.com/office/officeart/2005/8/layout/target3"/>
    <dgm:cxn modelId="{5679EA24-F583-4B31-8A9D-31CEDCBDB936}" type="presParOf" srcId="{333A1088-737F-45CB-B68E-254E46348037}" destId="{2CDFEC33-8C2A-49C6-B23B-FA3577B1DCE9}" srcOrd="23" destOrd="0" presId="urn:microsoft.com/office/officeart/2005/8/layout/target3"/>
    <dgm:cxn modelId="{A36160B1-C582-40FA-8798-AA31B1254FB5}" type="presParOf" srcId="{333A1088-737F-45CB-B68E-254E46348037}" destId="{70A198DD-41D2-4313-8B5B-1CF1BCF383FB}" srcOrd="24" destOrd="0" presId="urn:microsoft.com/office/officeart/2005/8/layout/target3"/>
    <dgm:cxn modelId="{A07AFF49-C1C2-4C7D-B3C2-81E996D8FF70}" type="presParOf" srcId="{333A1088-737F-45CB-B68E-254E46348037}" destId="{5C0D1B75-263C-4468-B985-565C95B9422B}" srcOrd="25" destOrd="0" presId="urn:microsoft.com/office/officeart/2005/8/layout/target3"/>
    <dgm:cxn modelId="{5B77F69E-B76F-402A-9C4E-0780965C0F2C}" type="presParOf" srcId="{333A1088-737F-45CB-B68E-254E46348037}" destId="{A02C1AC3-4F1B-47BC-9A88-D00EAE61D85A}" srcOrd="26" destOrd="0" presId="urn:microsoft.com/office/officeart/2005/8/layout/target3"/>
    <dgm:cxn modelId="{298AE2D2-4648-4639-B68A-EE4AF7BE8A79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5529" y="0"/>
          <a:ext cx="751111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</a:t>
          </a:r>
          <a:r>
            <a:rPr lang="cs-CZ" sz="2000" kern="1200" smtClean="0"/>
            <a:t>okres Ústí nad Orlicí</a:t>
          </a:r>
          <a:endParaRPr lang="cs-CZ" sz="2000" kern="1200" dirty="0"/>
        </a:p>
      </dsp:txBody>
      <dsp:txXfrm>
        <a:off x="1255529" y="0"/>
        <a:ext cx="7511118" cy="254771"/>
      </dsp:txXfrm>
    </dsp:sp>
    <dsp:sp modelId="{D5EA2712-68D0-4098-BDE6-B295C6AB6119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1655646"/>
                <a:satOff val="6635"/>
                <a:lumOff val="1438"/>
                <a:alphaOff val="0"/>
                <a:shade val="51000"/>
                <a:satMod val="130000"/>
              </a:schemeClr>
            </a:gs>
            <a:gs pos="80000">
              <a:schemeClr val="accent5">
                <a:hueOff val="-1655646"/>
                <a:satOff val="6635"/>
                <a:lumOff val="1438"/>
                <a:alphaOff val="0"/>
                <a:shade val="93000"/>
                <a:satMod val="130000"/>
              </a:schemeClr>
            </a:gs>
            <a:gs pos="100000">
              <a:schemeClr val="accent5">
                <a:hueOff val="-1655646"/>
                <a:satOff val="6635"/>
                <a:lumOff val="143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273857" y="254771"/>
          <a:ext cx="7511118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1655646"/>
              <a:satOff val="6635"/>
              <a:lumOff val="143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DATUM: 24. 1. 2012</a:t>
          </a:r>
          <a:endParaRPr lang="cs-CZ" sz="2000" kern="1200" dirty="0"/>
        </a:p>
      </dsp:txBody>
      <dsp:txXfrm>
        <a:off x="1273857" y="254771"/>
        <a:ext cx="7511118" cy="254771"/>
      </dsp:txXfrm>
    </dsp:sp>
    <dsp:sp modelId="{69684AB7-5B8D-45A5-BC2F-6AF80EB883EF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shade val="51000"/>
                <a:satMod val="130000"/>
              </a:schemeClr>
            </a:gs>
            <a:gs pos="80000">
              <a:schemeClr val="accent5">
                <a:hueOff val="-3311292"/>
                <a:satOff val="13270"/>
                <a:lumOff val="2876"/>
                <a:alphaOff val="0"/>
                <a:shade val="93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273857" y="509542"/>
          <a:ext cx="7511118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3311292"/>
              <a:satOff val="13270"/>
              <a:lumOff val="287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Jana </a:t>
          </a:r>
          <a:r>
            <a:rPr lang="cs-CZ" sz="2000" kern="1200" dirty="0" err="1" smtClean="0"/>
            <a:t>Hofrichterová</a:t>
          </a:r>
          <a:endParaRPr lang="cs-CZ" sz="2000" kern="1200" dirty="0"/>
        </a:p>
      </dsp:txBody>
      <dsp:txXfrm>
        <a:off x="1273857" y="509542"/>
        <a:ext cx="7511118" cy="254771"/>
      </dsp:txXfrm>
    </dsp:sp>
    <dsp:sp modelId="{0C4087F0-2DA9-4805-A823-C8C5404FEF67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shade val="51000"/>
                <a:satMod val="130000"/>
              </a:schemeClr>
            </a:gs>
            <a:gs pos="80000">
              <a:schemeClr val="accent5">
                <a:hueOff val="-4966938"/>
                <a:satOff val="19906"/>
                <a:lumOff val="4314"/>
                <a:alphaOff val="0"/>
                <a:shade val="93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273857" y="764313"/>
          <a:ext cx="7511118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4966938"/>
              <a:satOff val="19906"/>
              <a:lumOff val="431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VY_32_INOVACE_18_V mořském světě s tvrdými souhláskami</a:t>
          </a:r>
          <a:endParaRPr lang="cs-CZ" sz="2000" kern="1200" dirty="0"/>
        </a:p>
      </dsp:txBody>
      <dsp:txXfrm>
        <a:off x="1273857" y="764313"/>
        <a:ext cx="7511118" cy="254773"/>
      </dsp:txXfrm>
    </dsp:sp>
    <dsp:sp modelId="{19974A4C-782A-40F8-BDC1-A903A52CB5DC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shade val="51000"/>
                <a:satMod val="130000"/>
              </a:schemeClr>
            </a:gs>
            <a:gs pos="80000">
              <a:schemeClr val="accent5">
                <a:hueOff val="-6622584"/>
                <a:satOff val="26541"/>
                <a:lumOff val="5752"/>
                <a:alphaOff val="0"/>
                <a:shade val="93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273857" y="1019086"/>
          <a:ext cx="7511118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6622584"/>
              <a:satOff val="26541"/>
              <a:lumOff val="5752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 SADY: Český jazyk pro 2. a 3. </a:t>
          </a:r>
          <a:r>
            <a:rPr lang="cs-CZ" sz="2000" kern="1200" smtClean="0"/>
            <a:t>ročník</a:t>
          </a:r>
          <a:endParaRPr lang="cs-CZ" sz="2000" kern="1200" dirty="0"/>
        </a:p>
      </dsp:txBody>
      <dsp:txXfrm>
        <a:off x="1273857" y="1019086"/>
        <a:ext cx="7511118" cy="254771"/>
      </dsp:txXfrm>
    </dsp:sp>
    <dsp:sp modelId="{EB210E99-FECE-49F2-86FD-20F903E541DE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8278230"/>
                <a:satOff val="33176"/>
                <a:lumOff val="7190"/>
                <a:alphaOff val="0"/>
                <a:shade val="51000"/>
                <a:satMod val="130000"/>
              </a:schemeClr>
            </a:gs>
            <a:gs pos="80000">
              <a:schemeClr val="accent5">
                <a:hueOff val="-8278230"/>
                <a:satOff val="33176"/>
                <a:lumOff val="7190"/>
                <a:alphaOff val="0"/>
                <a:shade val="93000"/>
                <a:satMod val="130000"/>
              </a:schemeClr>
            </a:gs>
            <a:gs pos="100000">
              <a:schemeClr val="accent5">
                <a:hueOff val="-8278230"/>
                <a:satOff val="33176"/>
                <a:lumOff val="719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1273857" y="1273857"/>
          <a:ext cx="7511118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8278230"/>
              <a:satOff val="33176"/>
              <a:lumOff val="719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CZ.1.07/1.4.00/21.1871</a:t>
          </a:r>
          <a:endParaRPr lang="cs-CZ" sz="2000" kern="1200" dirty="0"/>
        </a:p>
      </dsp:txBody>
      <dsp:txXfrm>
        <a:off x="1273857" y="1273857"/>
        <a:ext cx="7511118" cy="254771"/>
      </dsp:txXfrm>
    </dsp:sp>
    <dsp:sp modelId="{8EB502EF-CA4F-4140-AFB6-D26D41E73615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1273857" y="1528628"/>
          <a:ext cx="7511118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</dsp:txBody>
      <dsp:txXfrm>
        <a:off x="1273857" y="1528628"/>
        <a:ext cx="7511118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E3D93F-5705-443F-9476-35B1DF4194A8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15B445-710C-4F00-9A2E-90B479238D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9400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215B445-710C-4F00-9A2E-90B479238DF5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92805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F0D15-6C38-4F66-A350-330F2919328E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4197C-B584-4EA5-B82D-310A42515D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04178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F0D15-6C38-4F66-A350-330F2919328E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4197C-B584-4EA5-B82D-310A42515D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8897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F0D15-6C38-4F66-A350-330F2919328E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4197C-B584-4EA5-B82D-310A42515D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7716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F0D15-6C38-4F66-A350-330F2919328E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4197C-B584-4EA5-B82D-310A42515D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72821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F0D15-6C38-4F66-A350-330F2919328E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4197C-B584-4EA5-B82D-310A42515D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56020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F0D15-6C38-4F66-A350-330F2919328E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4197C-B584-4EA5-B82D-310A42515D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81695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F0D15-6C38-4F66-A350-330F2919328E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4197C-B584-4EA5-B82D-310A42515D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49933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F0D15-6C38-4F66-A350-330F2919328E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4197C-B584-4EA5-B82D-310A42515D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93809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F0D15-6C38-4F66-A350-330F2919328E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4197C-B584-4EA5-B82D-310A42515D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7942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F0D15-6C38-4F66-A350-330F2919328E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4197C-B584-4EA5-B82D-310A42515D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49289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F0D15-6C38-4F66-A350-330F2919328E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4197C-B584-4EA5-B82D-310A42515D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46708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BF0D15-6C38-4F66-A350-330F2919328E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F4197C-B584-4EA5-B82D-310A42515D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91882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5" Type="http://schemas.openxmlformats.org/officeDocument/2006/relationships/image" Target="../media/image13.gif"/><Relationship Id="rId4" Type="http://schemas.openxmlformats.org/officeDocument/2006/relationships/image" Target="../media/image12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7" Type="http://schemas.openxmlformats.org/officeDocument/2006/relationships/image" Target="../media/image8.wmf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3" Type="http://schemas.openxmlformats.org/officeDocument/2006/relationships/image" Target="../media/image20.wmf"/><Relationship Id="rId7" Type="http://schemas.openxmlformats.org/officeDocument/2006/relationships/image" Target="../media/image24.wmf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wmf"/><Relationship Id="rId5" Type="http://schemas.openxmlformats.org/officeDocument/2006/relationships/image" Target="../media/image22.wmf"/><Relationship Id="rId4" Type="http://schemas.openxmlformats.org/officeDocument/2006/relationships/image" Target="../media/image21.gi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3" Type="http://schemas.openxmlformats.org/officeDocument/2006/relationships/image" Target="../media/image10.jpg"/><Relationship Id="rId7" Type="http://schemas.openxmlformats.org/officeDocument/2006/relationships/image" Target="../media/image24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wmf"/><Relationship Id="rId5" Type="http://schemas.openxmlformats.org/officeDocument/2006/relationships/image" Target="../media/image22.wmf"/><Relationship Id="rId4" Type="http://schemas.openxmlformats.org/officeDocument/2006/relationships/image" Target="../media/image20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88280060"/>
              </p:ext>
            </p:extLst>
          </p:nvPr>
        </p:nvGraphicFramePr>
        <p:xfrm>
          <a:off x="179512" y="908720"/>
          <a:ext cx="878497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9362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DUM pro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2. </a:t>
            </a:r>
            <a:r>
              <a:rPr lang="cs-CZ" dirty="0">
                <a:latin typeface="Calibri" pitchFamily="34" charset="0"/>
                <a:cs typeface="Calibri" pitchFamily="34" charset="0"/>
              </a:rPr>
              <a:t>ročník</a:t>
            </a:r>
          </a:p>
          <a:p>
            <a:r>
              <a:rPr lang="cs-CZ" dirty="0" smtClean="0"/>
              <a:t>materiál je určen k prezentaci a procvičení tvrdých souhlásek</a:t>
            </a:r>
          </a:p>
          <a:p>
            <a:r>
              <a:rPr lang="cs-CZ" dirty="0" smtClean="0"/>
              <a:t>ve výukové části (snímky 3, 4) se žáci seznámí </a:t>
            </a:r>
            <a:r>
              <a:rPr lang="cs-CZ" dirty="0" smtClean="0"/>
              <a:t>      s </a:t>
            </a:r>
            <a:r>
              <a:rPr lang="cs-CZ" dirty="0" smtClean="0"/>
              <a:t>tvrdými souhláskami a slabikami</a:t>
            </a:r>
          </a:p>
          <a:p>
            <a:r>
              <a:rPr lang="cs-CZ" dirty="0" smtClean="0"/>
              <a:t>na snímcích 5 – 9 si děti učivo hravou formou procvičí (podle instrukcí na jednotlivých snímcích)</a:t>
            </a:r>
          </a:p>
          <a:p>
            <a:r>
              <a:rPr lang="cs-CZ" dirty="0" smtClean="0"/>
              <a:t>snímek 9 lze po vytištění použít jako 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4814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2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4"/>
          <p:cNvSpPr txBox="1">
            <a:spLocks/>
          </p:cNvSpPr>
          <p:nvPr/>
        </p:nvSpPr>
        <p:spPr>
          <a:xfrm>
            <a:off x="107504" y="188640"/>
            <a:ext cx="4834880" cy="1066607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200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Tvrdé souhlásky</a:t>
            </a:r>
          </a:p>
          <a:p>
            <a:r>
              <a:rPr lang="cs-CZ" sz="3600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píšeme po nich y/ý </a:t>
            </a:r>
            <a:endParaRPr lang="cs-CZ" sz="3600" b="1" dirty="0">
              <a:ln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7378185" y="896556"/>
            <a:ext cx="1255674" cy="1063835"/>
            <a:chOff x="7378185" y="896556"/>
            <a:chExt cx="1255674" cy="1063835"/>
          </a:xfrm>
        </p:grpSpPr>
        <p:pic>
          <p:nvPicPr>
            <p:cNvPr id="4101" name="Picture 5" descr="C:\Documents and Settings\Jana\Local Settings\Temporary Internet Files\Content.IE5\E3XUE8B7\MC900087882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78185" y="896556"/>
              <a:ext cx="1255674" cy="10638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7596336" y="993637"/>
              <a:ext cx="40968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ln>
                    <a:solidFill>
                      <a:schemeClr val="tx1"/>
                    </a:solidFill>
                  </a:ln>
                  <a:solidFill>
                    <a:srgbClr val="002060"/>
                  </a:solidFill>
                  <a:latin typeface="Arial Black" pitchFamily="34" charset="0"/>
                </a:rPr>
                <a:t>h</a:t>
              </a:r>
              <a:endParaRPr lang="cs-CZ" sz="2800" b="1" dirty="0">
                <a:ln>
                  <a:solidFill>
                    <a:schemeClr val="tx1"/>
                  </a:solidFill>
                </a:ln>
                <a:solidFill>
                  <a:srgbClr val="002060"/>
                </a:solidFill>
                <a:latin typeface="Arial Black" pitchFamily="34" charset="0"/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028775" y="3250827"/>
            <a:ext cx="2623826" cy="1364458"/>
            <a:chOff x="1028775" y="3250827"/>
            <a:chExt cx="2623826" cy="1364458"/>
          </a:xfrm>
        </p:grpSpPr>
        <p:pic>
          <p:nvPicPr>
            <p:cNvPr id="4100" name="Picture 4" descr="C:\Documents and Settings\Jana\Local Settings\Temporary Internet Files\Content.IE5\93K67UOX\MC900088010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28775" y="3250827"/>
              <a:ext cx="2623826" cy="136445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2128900" y="3581116"/>
              <a:ext cx="79208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ln>
                    <a:solidFill>
                      <a:schemeClr val="tx1"/>
                    </a:solidFill>
                  </a:ln>
                  <a:solidFill>
                    <a:srgbClr val="FFFF00"/>
                  </a:solidFill>
                  <a:latin typeface="Arial Black" pitchFamily="34" charset="0"/>
                </a:rPr>
                <a:t>ch</a:t>
              </a:r>
              <a:endParaRPr lang="cs-CZ" sz="2800" b="1" dirty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  <a:latin typeface="Arial Black" pitchFamily="34" charset="0"/>
              </a:endParaRPr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6957402" y="2212877"/>
            <a:ext cx="1672932" cy="2821722"/>
            <a:chOff x="6403921" y="1937638"/>
            <a:chExt cx="1672932" cy="2821722"/>
          </a:xfrm>
        </p:grpSpPr>
        <p:pic>
          <p:nvPicPr>
            <p:cNvPr id="4102" name="Picture 6" descr="C:\Documents and Settings\Jana\Local Settings\Temporary Internet Files\Content.IE5\KJRJUKIT\MC900088008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03921" y="1937638"/>
              <a:ext cx="1672932" cy="282172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7330887" y="2998080"/>
              <a:ext cx="40968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ln>
                    <a:solidFill>
                      <a:schemeClr val="tx1"/>
                    </a:solidFill>
                  </a:ln>
                  <a:solidFill>
                    <a:srgbClr val="FFFF00"/>
                  </a:solidFill>
                  <a:latin typeface="Arial Black" pitchFamily="34" charset="0"/>
                </a:rPr>
                <a:t>k</a:t>
              </a:r>
              <a:endParaRPr lang="cs-CZ" sz="2800" b="1" dirty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  <a:latin typeface="Arial Black" pitchFamily="34" charset="0"/>
              </a:endParaRPr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4575036" y="3216955"/>
            <a:ext cx="2021800" cy="927311"/>
            <a:chOff x="4139490" y="3445232"/>
            <a:chExt cx="2021800" cy="927311"/>
          </a:xfrm>
        </p:grpSpPr>
        <p:pic>
          <p:nvPicPr>
            <p:cNvPr id="4099" name="Picture 3" descr="C:\Documents and Settings\Jana\Local Settings\Temporary Internet Files\Content.IE5\CK6ZA9E8\MC900087940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39490" y="3445232"/>
              <a:ext cx="2021800" cy="92731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4636542" y="3671446"/>
              <a:ext cx="40968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ln>
                    <a:solidFill>
                      <a:schemeClr val="tx1"/>
                    </a:solidFill>
                  </a:ln>
                  <a:solidFill>
                    <a:srgbClr val="FFFF00"/>
                  </a:solidFill>
                  <a:latin typeface="Arial Black" pitchFamily="34" charset="0"/>
                </a:rPr>
                <a:t>r</a:t>
              </a:r>
              <a:endParaRPr lang="cs-CZ" sz="2800" b="1" dirty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  <a:latin typeface="Arial Black" pitchFamily="34" charset="0"/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1419016" y="5013176"/>
            <a:ext cx="1843344" cy="975853"/>
            <a:chOff x="1419016" y="5013176"/>
            <a:chExt cx="1843344" cy="975853"/>
          </a:xfrm>
        </p:grpSpPr>
        <p:pic>
          <p:nvPicPr>
            <p:cNvPr id="4103" name="Picture 7" descr="C:\Documents and Settings\Jana\Local Settings\Temporary Internet Files\Content.IE5\75S19SFW\MC900088036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19016" y="5013176"/>
              <a:ext cx="1843344" cy="9758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1931002" y="5134508"/>
              <a:ext cx="40968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ln>
                    <a:solidFill>
                      <a:schemeClr val="tx1"/>
                    </a:solidFill>
                  </a:ln>
                  <a:latin typeface="Arial Black" pitchFamily="34" charset="0"/>
                </a:rPr>
                <a:t>d</a:t>
              </a:r>
              <a:endParaRPr lang="cs-CZ" sz="2800" b="1" dirty="0">
                <a:ln>
                  <a:solidFill>
                    <a:schemeClr val="tx1"/>
                  </a:solidFill>
                </a:ln>
                <a:latin typeface="Arial Black" pitchFamily="34" charset="0"/>
              </a:endParaRP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6444208" y="5156179"/>
            <a:ext cx="1349660" cy="1379740"/>
            <a:chOff x="6444208" y="4880388"/>
            <a:chExt cx="1349660" cy="1379740"/>
          </a:xfrm>
        </p:grpSpPr>
        <p:pic>
          <p:nvPicPr>
            <p:cNvPr id="4098" name="Picture 2" descr="C:\Documents and Settings\Jana\Local Settings\Temporary Internet Files\Content.IE5\RSBZXVRJ\MC900087998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44208" y="4880388"/>
              <a:ext cx="1349660" cy="13797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6787876" y="5308648"/>
              <a:ext cx="40968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ln>
                    <a:solidFill>
                      <a:schemeClr val="tx1"/>
                    </a:solidFill>
                  </a:ln>
                  <a:solidFill>
                    <a:srgbClr val="FFFF00"/>
                  </a:solidFill>
                  <a:latin typeface="Arial Black" pitchFamily="34" charset="0"/>
                </a:rPr>
                <a:t>t</a:t>
              </a:r>
              <a:endParaRPr lang="cs-CZ" sz="2800" b="1" dirty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  <a:latin typeface="Arial Black" pitchFamily="34" charset="0"/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4514603" y="4308628"/>
            <a:ext cx="1187877" cy="1695103"/>
            <a:chOff x="4546848" y="4780559"/>
            <a:chExt cx="1187877" cy="1695103"/>
          </a:xfrm>
        </p:grpSpPr>
        <p:pic>
          <p:nvPicPr>
            <p:cNvPr id="4104" name="Picture 8" descr="C:\Documents and Settings\Jana\Local Settings\Temporary Internet Files\Content.IE5\RSBZXVRJ\MC900087858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46848" y="4780559"/>
              <a:ext cx="1187877" cy="16951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4942384" y="5628110"/>
              <a:ext cx="40968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ln>
                    <a:solidFill>
                      <a:schemeClr val="tx1"/>
                    </a:solidFill>
                  </a:ln>
                  <a:latin typeface="Arial Black" pitchFamily="34" charset="0"/>
                </a:rPr>
                <a:t>n</a:t>
              </a:r>
              <a:endParaRPr lang="cs-CZ" sz="2800" b="1" dirty="0">
                <a:ln>
                  <a:solidFill>
                    <a:schemeClr val="tx1"/>
                  </a:solidFill>
                </a:ln>
                <a:latin typeface="Arial Black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487347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1000"/>
                            </p:stCondLst>
                            <p:childTnLst>
                              <p:par>
                                <p:cTn id="21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7000"/>
                            </p:stCondLst>
                            <p:childTnLst>
                              <p:par>
                                <p:cTn id="31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2000"/>
                            </p:stCondLst>
                            <p:childTnLst>
                              <p:par>
                                <p:cTn id="3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4000"/>
                            </p:stCondLst>
                            <p:childTnLst>
                              <p:par>
                                <p:cTn id="41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7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Skupina 20"/>
          <p:cNvGrpSpPr/>
          <p:nvPr/>
        </p:nvGrpSpPr>
        <p:grpSpPr>
          <a:xfrm>
            <a:off x="2371415" y="2142627"/>
            <a:ext cx="1656184" cy="1661242"/>
            <a:chOff x="2371415" y="2513565"/>
            <a:chExt cx="1656184" cy="1661242"/>
          </a:xfrm>
        </p:grpSpPr>
        <p:pic>
          <p:nvPicPr>
            <p:cNvPr id="10" name="Picture 8" descr="C:\Documents and Settings\Jana\Local Settings\Temporary Internet Files\Content.IE5\RSBZXVRJ\MC900034094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9841164" flipH="1">
              <a:off x="2371415" y="2513565"/>
              <a:ext cx="1656184" cy="166124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2573406" y="2973248"/>
              <a:ext cx="111178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err="1" smtClean="0">
                  <a:ln>
                    <a:solidFill>
                      <a:schemeClr val="tx1"/>
                    </a:solidFill>
                  </a:ln>
                  <a:solidFill>
                    <a:srgbClr val="FFFF00"/>
                  </a:solidFill>
                  <a:latin typeface="Arial Black" pitchFamily="34" charset="0"/>
                </a:rPr>
                <a:t>chy</a:t>
              </a:r>
              <a:endParaRPr lang="cs-CZ" sz="2800" b="1" dirty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  <a:latin typeface="Arial Black" pitchFamily="34" charset="0"/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6780441" y="545371"/>
            <a:ext cx="1656184" cy="1661242"/>
            <a:chOff x="6780441" y="545371"/>
            <a:chExt cx="1656184" cy="1661242"/>
          </a:xfrm>
        </p:grpSpPr>
        <p:pic>
          <p:nvPicPr>
            <p:cNvPr id="5128" name="Picture 8" descr="C:\Documents and Settings\Jana\Local Settings\Temporary Internet Files\Content.IE5\RSBZXVRJ\MC900034094[1].wmf"/>
            <p:cNvPicPr>
              <a:picLocks noChangeAspect="1" noChangeArrowheads="1"/>
            </p:cNvPicPr>
            <p:nvPr/>
          </p:nvPicPr>
          <p:blipFill>
            <a:blip r:embed="rId3" cstate="print"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542327">
              <a:off x="6780441" y="545371"/>
              <a:ext cx="1656184" cy="166124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7092280" y="999121"/>
              <a:ext cx="79208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err="1" smtClean="0">
                  <a:ln>
                    <a:solidFill>
                      <a:schemeClr val="tx1"/>
                    </a:solidFill>
                  </a:ln>
                  <a:solidFill>
                    <a:srgbClr val="FFFF00"/>
                  </a:solidFill>
                  <a:latin typeface="Arial Black" pitchFamily="34" charset="0"/>
                </a:rPr>
                <a:t>hy</a:t>
              </a:r>
              <a:endParaRPr lang="cs-CZ" sz="2800" b="1" dirty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  <a:latin typeface="Arial Black" pitchFamily="34" charset="0"/>
              </a:endParaRPr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5018145" y="257681"/>
            <a:ext cx="1379830" cy="1118311"/>
            <a:chOff x="5018145" y="257681"/>
            <a:chExt cx="1379830" cy="1118311"/>
          </a:xfrm>
        </p:grpSpPr>
        <p:pic>
          <p:nvPicPr>
            <p:cNvPr id="9" name="Picture 9" descr="C:\Documents and Settings\Jana\Local Settings\Temporary Internet Files\Content.IE5\8UMYXVNH\MC900016547[1].wmf"/>
            <p:cNvPicPr>
              <a:picLocks noChangeAspect="1" noChangeArrowheads="1"/>
            </p:cNvPicPr>
            <p:nvPr/>
          </p:nvPicPr>
          <p:blipFill>
            <a:blip r:embed="rId4" cstate="print">
              <a:duotone>
                <a:prstClr val="black"/>
                <a:schemeClr val="accent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18145" y="257681"/>
              <a:ext cx="1379830" cy="111831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5312016" y="425589"/>
              <a:ext cx="79208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err="1" smtClean="0">
                  <a:ln>
                    <a:solidFill>
                      <a:schemeClr val="tx1"/>
                    </a:solidFill>
                  </a:ln>
                  <a:solidFill>
                    <a:srgbClr val="FFFF00"/>
                  </a:solidFill>
                  <a:latin typeface="Arial Black" pitchFamily="34" charset="0"/>
                </a:rPr>
                <a:t>ky</a:t>
              </a:r>
              <a:endParaRPr lang="cs-CZ" sz="2800" b="1" dirty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  <a:latin typeface="Arial Black" pitchFamily="34" charset="0"/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251520" y="1970423"/>
            <a:ext cx="1379830" cy="1118311"/>
            <a:chOff x="251520" y="1970423"/>
            <a:chExt cx="1379830" cy="1118311"/>
          </a:xfrm>
        </p:grpSpPr>
        <p:pic>
          <p:nvPicPr>
            <p:cNvPr id="5129" name="Picture 9" descr="C:\Documents and Settings\Jana\Local Settings\Temporary Internet Files\Content.IE5\8UMYXVNH\MC900016547[1].wmf"/>
            <p:cNvPicPr>
              <a:picLocks noChangeAspect="1" noChangeArrowheads="1"/>
            </p:cNvPicPr>
            <p:nvPr/>
          </p:nvPicPr>
          <p:blipFill>
            <a:blip r:embed="rId4" cstate="print"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1520" y="1970423"/>
              <a:ext cx="1379830" cy="111831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492004" y="2064785"/>
              <a:ext cx="79208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err="1" smtClean="0">
                  <a:ln>
                    <a:solidFill>
                      <a:schemeClr val="tx1"/>
                    </a:solidFill>
                  </a:ln>
                  <a:solidFill>
                    <a:srgbClr val="FFFF00"/>
                  </a:solidFill>
                  <a:latin typeface="Arial Black" pitchFamily="34" charset="0"/>
                </a:rPr>
                <a:t>ry</a:t>
              </a:r>
              <a:endParaRPr lang="cs-CZ" sz="2800" b="1" dirty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  <a:latin typeface="Arial Black" pitchFamily="34" charset="0"/>
              </a:endParaRPr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1331710" y="168500"/>
            <a:ext cx="1656184" cy="1661242"/>
            <a:chOff x="1331710" y="168500"/>
            <a:chExt cx="1656184" cy="1661242"/>
          </a:xfrm>
        </p:grpSpPr>
        <p:pic>
          <p:nvPicPr>
            <p:cNvPr id="8" name="Picture 8" descr="C:\Documents and Settings\Jana\Local Settings\Temporary Internet Files\Content.IE5\RSBZXVRJ\MC900034094[1].wmf"/>
            <p:cNvPicPr>
              <a:picLocks noChangeAspect="1" noChangeArrowheads="1"/>
            </p:cNvPicPr>
            <p:nvPr/>
          </p:nvPicPr>
          <p:blipFill>
            <a:blip r:embed="rId3" cstate="print">
              <a:duotone>
                <a:prstClr val="black"/>
                <a:schemeClr val="accent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548936" flipH="1">
              <a:off x="1331710" y="168500"/>
              <a:ext cx="1656184" cy="166124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1781318" y="687199"/>
              <a:ext cx="79208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err="1" smtClean="0">
                  <a:ln>
                    <a:solidFill>
                      <a:schemeClr val="tx1"/>
                    </a:solidFill>
                  </a:ln>
                  <a:solidFill>
                    <a:srgbClr val="FFFF00"/>
                  </a:solidFill>
                  <a:latin typeface="Arial Black" pitchFamily="34" charset="0"/>
                </a:rPr>
                <a:t>dy</a:t>
              </a:r>
              <a:endParaRPr lang="cs-CZ" sz="2800" b="1" dirty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  <a:latin typeface="Arial Black" pitchFamily="34" charset="0"/>
              </a:endParaRPr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3638315" y="1322090"/>
            <a:ext cx="1379830" cy="1118311"/>
            <a:chOff x="3638315" y="1322090"/>
            <a:chExt cx="1379830" cy="1118311"/>
          </a:xfrm>
        </p:grpSpPr>
        <p:pic>
          <p:nvPicPr>
            <p:cNvPr id="7" name="Picture 9" descr="C:\Documents and Settings\Jana\Local Settings\Temporary Internet Files\Content.IE5\8UMYXVNH\MC900016547[1].wmf"/>
            <p:cNvPicPr>
              <a:picLocks noChangeAspect="1" noChangeArrowheads="1"/>
            </p:cNvPicPr>
            <p:nvPr/>
          </p:nvPicPr>
          <p:blipFill>
            <a:blip r:embed="rId4" cstate="print">
              <a:duotone>
                <a:prstClr val="black"/>
                <a:schemeClr val="accent6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3638315" y="1322090"/>
              <a:ext cx="1379830" cy="111831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3932186" y="1447203"/>
              <a:ext cx="79208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n>
                    <a:solidFill>
                      <a:schemeClr val="tx1"/>
                    </a:solidFill>
                  </a:ln>
                  <a:solidFill>
                    <a:srgbClr val="FFFF00"/>
                  </a:solidFill>
                  <a:latin typeface="Arial Black" pitchFamily="34" charset="0"/>
                </a:rPr>
                <a:t>ty</a:t>
              </a:r>
              <a:endParaRPr lang="cs-CZ" sz="2800" b="1" dirty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  <a:latin typeface="Arial Black" pitchFamily="34" charset="0"/>
              </a:endParaRP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6397975" y="2383728"/>
            <a:ext cx="1944216" cy="1575729"/>
            <a:chOff x="6300192" y="2683712"/>
            <a:chExt cx="1944216" cy="1575729"/>
          </a:xfrm>
        </p:grpSpPr>
        <p:pic>
          <p:nvPicPr>
            <p:cNvPr id="6" name="Picture 9" descr="C:\Documents and Settings\Jana\Local Settings\Temporary Internet Files\Content.IE5\8UMYXVNH\MC900016547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6300192" y="2683712"/>
              <a:ext cx="1944216" cy="157572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6876256" y="2948356"/>
              <a:ext cx="79208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err="1" smtClean="0">
                  <a:ln>
                    <a:solidFill>
                      <a:schemeClr val="tx1"/>
                    </a:solidFill>
                  </a:ln>
                  <a:solidFill>
                    <a:srgbClr val="FFFF00"/>
                  </a:solidFill>
                  <a:latin typeface="Arial Black" pitchFamily="34" charset="0"/>
                </a:rPr>
                <a:t>ny</a:t>
              </a:r>
              <a:endParaRPr lang="cs-CZ" sz="2800" b="1" dirty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  <a:latin typeface="Arial Black" pitchFamily="34" charset="0"/>
              </a:endParaRPr>
            </a:p>
          </p:txBody>
        </p:sp>
      </p:grpSp>
      <p:pic>
        <p:nvPicPr>
          <p:cNvPr id="1026" name="Picture 2" descr="C:\Documents and Settings\Jana\Local Settings\Temporary Internet Files\Content.IE5\IQZRG32A\MM900356644[1].gif"/>
          <p:cNvPicPr>
            <a:picLocks noChangeAspect="1" noChangeArrowheads="1" noCrop="1"/>
          </p:cNvPicPr>
          <p:nvPr/>
        </p:nvPicPr>
        <p:blipFill>
          <a:blip r:embed="rId5">
            <a:clrChange>
              <a:clrFrom>
                <a:srgbClr val="003399"/>
              </a:clrFrom>
              <a:clrTo>
                <a:srgbClr val="00339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7386"/>
            <a:ext cx="1028700" cy="87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3" name="Skupina 22"/>
          <p:cNvGrpSpPr/>
          <p:nvPr/>
        </p:nvGrpSpPr>
        <p:grpSpPr>
          <a:xfrm>
            <a:off x="2140052" y="3601397"/>
            <a:ext cx="5468481" cy="3256603"/>
            <a:chOff x="2415887" y="687199"/>
            <a:chExt cx="5468481" cy="3256603"/>
          </a:xfrm>
        </p:grpSpPr>
        <p:pic>
          <p:nvPicPr>
            <p:cNvPr id="1030" name="Picture 6" descr="C:\Documents and Settings\Jana\Local Settings\Temporary Internet Files\Content.IE5\IQZRG32A\MC900151209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15887" y="687199"/>
              <a:ext cx="5468481" cy="32566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3923928" y="1116962"/>
              <a:ext cx="2376264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4000" dirty="0" smtClean="0">
                  <a:ln>
                    <a:solidFill>
                      <a:schemeClr val="tx1"/>
                    </a:solidFill>
                  </a:ln>
                  <a:solidFill>
                    <a:srgbClr val="FFFF00"/>
                  </a:solidFill>
                  <a:latin typeface="Arial Black" pitchFamily="34" charset="0"/>
                </a:rPr>
                <a:t>Tvrdé slabiky</a:t>
              </a:r>
              <a:endParaRPr lang="cs-CZ" sz="4000" dirty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  <a:latin typeface="Arial Black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707793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51000" b="-5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Skupina 30"/>
          <p:cNvGrpSpPr/>
          <p:nvPr/>
        </p:nvGrpSpPr>
        <p:grpSpPr>
          <a:xfrm>
            <a:off x="4467179" y="3318374"/>
            <a:ext cx="3117880" cy="1006060"/>
            <a:chOff x="4467179" y="3318374"/>
            <a:chExt cx="3117880" cy="1006060"/>
          </a:xfrm>
        </p:grpSpPr>
        <p:pic>
          <p:nvPicPr>
            <p:cNvPr id="8" name="Picture 4" descr="C:\Documents and Settings\Jana\Local Settings\Temporary Internet Files\Content.IE5\8UMYXVNH\MC900083958[1].wmf"/>
            <p:cNvPicPr>
              <a:picLocks noChangeAspect="1" noChangeArrowheads="1"/>
            </p:cNvPicPr>
            <p:nvPr/>
          </p:nvPicPr>
          <p:blipFill>
            <a:blip r:embed="rId3" cstate="print">
              <a:duotone>
                <a:prstClr val="black"/>
                <a:schemeClr val="accent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856633">
              <a:off x="4467179" y="3318374"/>
              <a:ext cx="3117880" cy="10060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 rot="825682">
              <a:off x="5406697" y="3649571"/>
              <a:ext cx="158417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netopýr</a:t>
              </a:r>
              <a:endParaRPr lang="cs-CZ" sz="2800" dirty="0"/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3183619" y="302661"/>
            <a:ext cx="3117880" cy="1472558"/>
            <a:chOff x="3183619" y="302661"/>
            <a:chExt cx="3117880" cy="1472558"/>
          </a:xfrm>
        </p:grpSpPr>
        <p:pic>
          <p:nvPicPr>
            <p:cNvPr id="9" name="Picture 4" descr="C:\Documents and Settings\Jana\Local Settings\Temporary Internet Files\Content.IE5\8UMYXVNH\MC900083958[1].wmf"/>
            <p:cNvPicPr>
              <a:picLocks noChangeAspect="1" noChangeArrowheads="1"/>
            </p:cNvPicPr>
            <p:nvPr/>
          </p:nvPicPr>
          <p:blipFill>
            <a:blip r:embed="rId3" cstate="print">
              <a:duotone>
                <a:prstClr val="black"/>
                <a:schemeClr val="accent6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9667260">
              <a:off x="3183619" y="302661"/>
              <a:ext cx="3117880" cy="147255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 rot="19514563">
              <a:off x="4123164" y="691079"/>
              <a:ext cx="158417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chyba</a:t>
              </a:r>
              <a:endParaRPr lang="cs-CZ" sz="2800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298291" y="1628800"/>
            <a:ext cx="3431996" cy="1728192"/>
            <a:chOff x="298291" y="1628800"/>
            <a:chExt cx="3431996" cy="1728192"/>
          </a:xfrm>
        </p:grpSpPr>
        <p:pic>
          <p:nvPicPr>
            <p:cNvPr id="6" name="Picture 2" descr="C:\Documents and Settings\Jana\Local Settings\Temporary Internet Files\Content.IE5\RSBZXVRJ\MC900084026[1].wmf"/>
            <p:cNvPicPr>
              <a:picLocks noChangeAspect="1" noChangeArrowheads="1"/>
            </p:cNvPicPr>
            <p:nvPr/>
          </p:nvPicPr>
          <p:blipFill>
            <a:blip r:embed="rId4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999402" flipH="1">
              <a:off x="298291" y="1628800"/>
              <a:ext cx="3431996" cy="1728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 rot="21348970">
              <a:off x="1492632" y="2165154"/>
              <a:ext cx="158417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lyže</a:t>
              </a:r>
              <a:endParaRPr lang="cs-CZ" sz="2800" dirty="0"/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4495255" y="1157666"/>
            <a:ext cx="3431996" cy="1728192"/>
            <a:chOff x="4495255" y="1157666"/>
            <a:chExt cx="3431996" cy="1728192"/>
          </a:xfrm>
        </p:grpSpPr>
        <p:pic>
          <p:nvPicPr>
            <p:cNvPr id="8194" name="Picture 2" descr="C:\Documents and Settings\Jana\Local Settings\Temporary Internet Files\Content.IE5\RSBZXVRJ\MC900084026[1].wmf"/>
            <p:cNvPicPr>
              <a:picLocks noChangeAspect="1" noChangeArrowheads="1"/>
            </p:cNvPicPr>
            <p:nvPr/>
          </p:nvPicPr>
          <p:blipFill>
            <a:blip r:embed="rId4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493675" flipH="1">
              <a:off x="4495255" y="1157666"/>
              <a:ext cx="3431996" cy="1728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 rot="21012778">
              <a:off x="5748098" y="1683905"/>
              <a:ext cx="158417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myš</a:t>
              </a:r>
              <a:endParaRPr lang="cs-CZ" sz="2800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5849529" y="151606"/>
            <a:ext cx="3117880" cy="1006060"/>
            <a:chOff x="5849529" y="151606"/>
            <a:chExt cx="3117880" cy="1006060"/>
          </a:xfrm>
        </p:grpSpPr>
        <p:pic>
          <p:nvPicPr>
            <p:cNvPr id="10" name="Picture 4" descr="C:\Documents and Settings\Jana\Local Settings\Temporary Internet Files\Content.IE5\8UMYXVNH\MC900083958[1].wmf"/>
            <p:cNvPicPr>
              <a:picLocks noChangeAspect="1" noChangeArrowheads="1"/>
            </p:cNvPicPr>
            <p:nvPr/>
          </p:nvPicPr>
          <p:blipFill>
            <a:blip r:embed="rId3" cstate="print"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997684">
              <a:off x="5849529" y="151606"/>
              <a:ext cx="3117880" cy="10060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 rot="20954905">
              <a:off x="6792972" y="397661"/>
              <a:ext cx="158417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ryba</a:t>
              </a:r>
              <a:endParaRPr lang="cs-CZ" sz="2800" dirty="0"/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6026120" y="2426764"/>
            <a:ext cx="3117880" cy="1268645"/>
            <a:chOff x="6026120" y="2426764"/>
            <a:chExt cx="3117880" cy="1268645"/>
          </a:xfrm>
        </p:grpSpPr>
        <p:pic>
          <p:nvPicPr>
            <p:cNvPr id="11" name="Picture 4" descr="C:\Documents and Settings\Jana\Local Settings\Temporary Internet Files\Content.IE5\8UMYXVNH\MC900083958[1].wmf"/>
            <p:cNvPicPr>
              <a:picLocks noChangeAspect="1" noChangeArrowheads="1"/>
            </p:cNvPicPr>
            <p:nvPr/>
          </p:nvPicPr>
          <p:blipFill>
            <a:blip r:embed="rId3" cstate="print">
              <a:duotone>
                <a:prstClr val="black"/>
                <a:srgbClr val="D9C3A5">
                  <a:tint val="50000"/>
                  <a:satMod val="18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26120" y="2426764"/>
              <a:ext cx="3117880" cy="126864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ovéPole 19"/>
            <p:cNvSpPr txBox="1"/>
            <p:nvPr/>
          </p:nvSpPr>
          <p:spPr>
            <a:xfrm>
              <a:off x="6983171" y="2799476"/>
              <a:ext cx="158417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boty</a:t>
              </a:r>
              <a:endParaRPr lang="cs-CZ" sz="2800" dirty="0"/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263561" y="3061086"/>
            <a:ext cx="4671588" cy="1457608"/>
            <a:chOff x="263561" y="3061086"/>
            <a:chExt cx="4671588" cy="1457608"/>
          </a:xfrm>
        </p:grpSpPr>
        <p:pic>
          <p:nvPicPr>
            <p:cNvPr id="8197" name="Picture 5" descr="C:\Documents and Settings\Jana\Local Settings\Temporary Internet Files\Content.IE5\CK6ZA9E8\MC900083976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3561" y="3061086"/>
              <a:ext cx="4671588" cy="14576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2123728" y="3649571"/>
              <a:ext cx="158417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kytara</a:t>
              </a:r>
              <a:endParaRPr lang="cs-CZ" sz="2800" dirty="0"/>
            </a:p>
          </p:txBody>
        </p:sp>
      </p:grpSp>
      <p:grpSp>
        <p:nvGrpSpPr>
          <p:cNvPr id="8199" name="Skupina 8198"/>
          <p:cNvGrpSpPr/>
          <p:nvPr/>
        </p:nvGrpSpPr>
        <p:grpSpPr>
          <a:xfrm>
            <a:off x="2977959" y="5078348"/>
            <a:ext cx="4671588" cy="1457608"/>
            <a:chOff x="2977959" y="5078348"/>
            <a:chExt cx="4671588" cy="1457608"/>
          </a:xfrm>
        </p:grpSpPr>
        <p:pic>
          <p:nvPicPr>
            <p:cNvPr id="14" name="Picture 5" descr="C:\Documents and Settings\Jana\Local Settings\Temporary Internet Files\Content.IE5\CK6ZA9E8\MC900083976[1].wmf"/>
            <p:cNvPicPr>
              <a:picLocks noChangeAspect="1" noChangeArrowheads="1"/>
            </p:cNvPicPr>
            <p:nvPr/>
          </p:nvPicPr>
          <p:blipFill>
            <a:blip r:embed="rId5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77959" y="5078348"/>
              <a:ext cx="4671588" cy="14576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4956010" y="5705217"/>
              <a:ext cx="158417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stany</a:t>
              </a:r>
              <a:endParaRPr lang="cs-CZ" sz="2800" dirty="0"/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-72119" y="88593"/>
            <a:ext cx="3431996" cy="1728192"/>
            <a:chOff x="-72119" y="88593"/>
            <a:chExt cx="3431996" cy="1728192"/>
          </a:xfrm>
        </p:grpSpPr>
        <p:pic>
          <p:nvPicPr>
            <p:cNvPr id="12" name="Picture 2" descr="C:\Documents and Settings\Jana\Local Settings\Temporary Internet Files\Content.IE5\RSBZXVRJ\MC900084026[1].wmf"/>
            <p:cNvPicPr>
              <a:picLocks noChangeAspect="1" noChangeArrowheads="1"/>
            </p:cNvPicPr>
            <p:nvPr/>
          </p:nvPicPr>
          <p:blipFill>
            <a:blip r:embed="rId4" cstate="print">
              <a:duotone>
                <a:prstClr val="black"/>
                <a:srgbClr val="D9C3A5">
                  <a:tint val="50000"/>
                  <a:satMod val="18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49999" flipH="1">
              <a:off x="-72119" y="88593"/>
              <a:ext cx="3431996" cy="1728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 rot="1547918">
              <a:off x="1190965" y="777329"/>
              <a:ext cx="158417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nohy</a:t>
              </a:r>
              <a:endParaRPr lang="cs-CZ" sz="2800" dirty="0"/>
            </a:p>
          </p:txBody>
        </p:sp>
      </p:grpSp>
      <p:grpSp>
        <p:nvGrpSpPr>
          <p:cNvPr id="8192" name="Skupina 8191"/>
          <p:cNvGrpSpPr/>
          <p:nvPr/>
        </p:nvGrpSpPr>
        <p:grpSpPr>
          <a:xfrm>
            <a:off x="5692469" y="4144112"/>
            <a:ext cx="3431996" cy="1728192"/>
            <a:chOff x="5692469" y="4144112"/>
            <a:chExt cx="3431996" cy="1728192"/>
          </a:xfrm>
        </p:grpSpPr>
        <p:pic>
          <p:nvPicPr>
            <p:cNvPr id="5" name="Picture 2" descr="C:\Documents and Settings\Jana\Local Settings\Temporary Internet Files\Content.IE5\RSBZXVRJ\MC900084026[1].wmf"/>
            <p:cNvPicPr>
              <a:picLocks noChangeAspect="1" noChangeArrowheads="1"/>
            </p:cNvPicPr>
            <p:nvPr/>
          </p:nvPicPr>
          <p:blipFill>
            <a:blip r:embed="rId4" cstate="print">
              <a:duotone>
                <a:prstClr val="black"/>
                <a:schemeClr val="accent4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114511" flipH="1">
              <a:off x="5692469" y="4144112"/>
              <a:ext cx="3431996" cy="1728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TextovéPole 23"/>
            <p:cNvSpPr txBox="1"/>
            <p:nvPr/>
          </p:nvSpPr>
          <p:spPr>
            <a:xfrm>
              <a:off x="6868876" y="4693354"/>
              <a:ext cx="158417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dým</a:t>
              </a:r>
              <a:endParaRPr lang="cs-CZ" sz="2800" dirty="0"/>
            </a:p>
          </p:txBody>
        </p:sp>
      </p:grpSp>
      <p:grpSp>
        <p:nvGrpSpPr>
          <p:cNvPr id="8193" name="Skupina 8192"/>
          <p:cNvGrpSpPr/>
          <p:nvPr/>
        </p:nvGrpSpPr>
        <p:grpSpPr>
          <a:xfrm>
            <a:off x="2599355" y="4221088"/>
            <a:ext cx="3117880" cy="1296144"/>
            <a:chOff x="2599355" y="4221088"/>
            <a:chExt cx="3117880" cy="1296144"/>
          </a:xfrm>
        </p:grpSpPr>
        <p:pic>
          <p:nvPicPr>
            <p:cNvPr id="8196" name="Picture 4" descr="C:\Documents and Settings\Jana\Local Settings\Temporary Internet Files\Content.IE5\8UMYXVNH\MC900083958[1].wmf"/>
            <p:cNvPicPr>
              <a:picLocks noChangeAspect="1" noChangeArrowheads="1"/>
            </p:cNvPicPr>
            <p:nvPr/>
          </p:nvPicPr>
          <p:blipFill>
            <a:blip r:embed="rId3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99355" y="4221088"/>
              <a:ext cx="3117880" cy="12961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3443030" y="4619345"/>
              <a:ext cx="158417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sysel</a:t>
              </a:r>
              <a:endParaRPr lang="cs-CZ" sz="2800" dirty="0"/>
            </a:p>
          </p:txBody>
        </p:sp>
      </p:grpSp>
      <p:grpSp>
        <p:nvGrpSpPr>
          <p:cNvPr id="8198" name="Skupina 8197"/>
          <p:cNvGrpSpPr/>
          <p:nvPr/>
        </p:nvGrpSpPr>
        <p:grpSpPr>
          <a:xfrm>
            <a:off x="-100062" y="4841121"/>
            <a:ext cx="3431996" cy="1728192"/>
            <a:chOff x="-100062" y="4841121"/>
            <a:chExt cx="3431996" cy="1728192"/>
          </a:xfrm>
        </p:grpSpPr>
        <p:pic>
          <p:nvPicPr>
            <p:cNvPr id="7" name="Picture 2" descr="C:\Documents and Settings\Jana\Local Settings\Temporary Internet Files\Content.IE5\RSBZXVRJ\MC900084026[1].wmf"/>
            <p:cNvPicPr>
              <a:picLocks noChangeAspect="1" noChangeArrowheads="1"/>
            </p:cNvPicPr>
            <p:nvPr/>
          </p:nvPicPr>
          <p:blipFill>
            <a:blip r:embed="rId4" cstate="print">
              <a:duotone>
                <a:prstClr val="black"/>
                <a:schemeClr val="accent6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49999" flipH="1">
              <a:off x="-100062" y="4841121"/>
              <a:ext cx="3431996" cy="1728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6" name="TextovéPole 25"/>
            <p:cNvSpPr txBox="1"/>
            <p:nvPr/>
          </p:nvSpPr>
          <p:spPr>
            <a:xfrm rot="1547918">
              <a:off x="1190965" y="5573513"/>
              <a:ext cx="158417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rýma</a:t>
              </a:r>
              <a:endParaRPr lang="cs-CZ" sz="2800" dirty="0"/>
            </a:p>
          </p:txBody>
        </p:sp>
      </p:grpSp>
      <p:grpSp>
        <p:nvGrpSpPr>
          <p:cNvPr id="8201" name="Skupina 8200"/>
          <p:cNvGrpSpPr/>
          <p:nvPr/>
        </p:nvGrpSpPr>
        <p:grpSpPr>
          <a:xfrm>
            <a:off x="1899324" y="1031449"/>
            <a:ext cx="4743382" cy="4775703"/>
            <a:chOff x="2235823" y="1115602"/>
            <a:chExt cx="4743382" cy="4775703"/>
          </a:xfrm>
        </p:grpSpPr>
        <p:pic>
          <p:nvPicPr>
            <p:cNvPr id="40" name="Picture 11" descr="C:\Documents and Settings\Jana\Local Settings\Temporary Internet Files\Content.IE5\75S19SFW\MC900087998[1].wmf"/>
            <p:cNvPicPr>
              <a:picLocks noChangeAspect="1" noChangeArrowheads="1"/>
            </p:cNvPicPr>
            <p:nvPr/>
          </p:nvPicPr>
          <p:blipFill>
            <a:blip r:embed="rId6" cstate="print">
              <a:lum bright="40000" contrast="2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2235823" y="1115602"/>
              <a:ext cx="4671588" cy="47757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200" name="TextovéPole 8199"/>
            <p:cNvSpPr txBox="1"/>
            <p:nvPr/>
          </p:nvSpPr>
          <p:spPr>
            <a:xfrm>
              <a:off x="3968210" y="2192215"/>
              <a:ext cx="3010995" cy="255454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ln>
                    <a:solidFill>
                      <a:schemeClr val="tx1"/>
                    </a:solidFill>
                  </a:ln>
                </a:rPr>
                <a:t>Klikni na rybičky, které nesou slova</a:t>
              </a:r>
              <a:r>
                <a:rPr lang="cs-CZ" sz="3200" b="1" dirty="0">
                  <a:ln>
                    <a:solidFill>
                      <a:schemeClr val="tx1"/>
                    </a:solidFill>
                  </a:ln>
                </a:rPr>
                <a:t> </a:t>
              </a:r>
              <a:r>
                <a:rPr lang="cs-CZ" sz="3200" b="1" dirty="0" smtClean="0">
                  <a:ln>
                    <a:solidFill>
                      <a:schemeClr val="tx1"/>
                    </a:solidFill>
                  </a:ln>
                </a:rPr>
                <a:t>s tvrdými slabikami.</a:t>
              </a:r>
              <a:endParaRPr lang="cs-CZ" sz="3200" b="1" dirty="0">
                <a:ln>
                  <a:solidFill>
                    <a:schemeClr val="tx1"/>
                  </a:solidFill>
                </a:ln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12923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 tmFilter="0, 0; .2, .5; .8, .5; 1, 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2" dur="250" autoRev="1" fill="hold"/>
                                        <p:tgtEl>
                                          <p:spTgt spid="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8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81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 tmFilter="0, 0; .2, .5; .8, .5; 1, 0"/>
                                        <p:tgtEl>
                                          <p:spTgt spid="819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4" dur="250" autoRev="1" fill="hold"/>
                                        <p:tgtEl>
                                          <p:spTgt spid="819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92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81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500" tmFilter="0, 0; .2, .5; .8, .5; 1, 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0" dur="250" autoRev="1" fill="hold"/>
                                        <p:tgtEl>
                                          <p:spTgt spid="819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98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81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500" tmFilter="0, 0; .2, .5; .8, .5; 1, 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6" dur="250" autoRev="1" fill="hold"/>
                                        <p:tgtEl>
                                          <p:spTgt spid="819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99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1" dur="3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3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8" dur="3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3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" dur="3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3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81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2" dur="3000"/>
                                        <p:tgtEl>
                                          <p:spTgt spid="81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3000"/>
                                        <p:tgtEl>
                                          <p:spTgt spid="81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93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51000" b="-5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Skupina 30"/>
          <p:cNvGrpSpPr/>
          <p:nvPr/>
        </p:nvGrpSpPr>
        <p:grpSpPr>
          <a:xfrm>
            <a:off x="4467179" y="3318374"/>
            <a:ext cx="3117880" cy="1006060"/>
            <a:chOff x="4467179" y="3318374"/>
            <a:chExt cx="3117880" cy="1006060"/>
          </a:xfrm>
        </p:grpSpPr>
        <p:pic>
          <p:nvPicPr>
            <p:cNvPr id="8" name="Picture 4" descr="C:\Documents and Settings\Jana\Local Settings\Temporary Internet Files\Content.IE5\8UMYXVNH\MC900083958[1].wmf"/>
            <p:cNvPicPr>
              <a:picLocks noChangeAspect="1" noChangeArrowheads="1"/>
            </p:cNvPicPr>
            <p:nvPr/>
          </p:nvPicPr>
          <p:blipFill>
            <a:blip r:embed="rId3" cstate="print">
              <a:duotone>
                <a:prstClr val="black"/>
                <a:schemeClr val="accent2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856633">
              <a:off x="4467179" y="3318374"/>
              <a:ext cx="3117880" cy="10060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 rot="825682">
              <a:off x="5406697" y="3649571"/>
              <a:ext cx="158417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netopýr</a:t>
              </a:r>
              <a:endParaRPr lang="cs-CZ" sz="2800" dirty="0"/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3183619" y="302661"/>
            <a:ext cx="3117880" cy="1472558"/>
            <a:chOff x="3183619" y="302661"/>
            <a:chExt cx="3117880" cy="1472558"/>
          </a:xfrm>
        </p:grpSpPr>
        <p:pic>
          <p:nvPicPr>
            <p:cNvPr id="9" name="Picture 4" descr="C:\Documents and Settings\Jana\Local Settings\Temporary Internet Files\Content.IE5\8UMYXVNH\MC900083958[1].wmf"/>
            <p:cNvPicPr>
              <a:picLocks noChangeAspect="1" noChangeArrowheads="1"/>
            </p:cNvPicPr>
            <p:nvPr/>
          </p:nvPicPr>
          <p:blipFill>
            <a:blip r:embed="rId3" cstate="print">
              <a:duotone>
                <a:prstClr val="black"/>
                <a:schemeClr val="accent6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9667260">
              <a:off x="3183619" y="302661"/>
              <a:ext cx="3117880" cy="147255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 rot="19514563">
              <a:off x="4123164" y="691079"/>
              <a:ext cx="158417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chyba</a:t>
              </a:r>
              <a:endParaRPr lang="cs-CZ" sz="2800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298291" y="1628800"/>
            <a:ext cx="3431996" cy="1728192"/>
            <a:chOff x="298291" y="1628800"/>
            <a:chExt cx="3431996" cy="1728192"/>
          </a:xfrm>
        </p:grpSpPr>
        <p:pic>
          <p:nvPicPr>
            <p:cNvPr id="6" name="Picture 2" descr="C:\Documents and Settings\Jana\Local Settings\Temporary Internet Files\Content.IE5\RSBZXVRJ\MC900084026[1].wmf"/>
            <p:cNvPicPr>
              <a:picLocks noChangeAspect="1" noChangeArrowheads="1"/>
            </p:cNvPicPr>
            <p:nvPr/>
          </p:nvPicPr>
          <p:blipFill>
            <a:blip r:embed="rId4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999402" flipH="1">
              <a:off x="298291" y="1628800"/>
              <a:ext cx="3431996" cy="1728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 rot="21348970">
              <a:off x="1492632" y="2165154"/>
              <a:ext cx="158417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lyže</a:t>
              </a:r>
              <a:endParaRPr lang="cs-CZ" sz="2800" dirty="0"/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4495255" y="1157666"/>
            <a:ext cx="3431996" cy="1728192"/>
            <a:chOff x="4495255" y="1157666"/>
            <a:chExt cx="3431996" cy="1728192"/>
          </a:xfrm>
        </p:grpSpPr>
        <p:pic>
          <p:nvPicPr>
            <p:cNvPr id="8194" name="Picture 2" descr="C:\Documents and Settings\Jana\Local Settings\Temporary Internet Files\Content.IE5\RSBZXVRJ\MC900084026[1].wmf"/>
            <p:cNvPicPr>
              <a:picLocks noChangeAspect="1" noChangeArrowheads="1"/>
            </p:cNvPicPr>
            <p:nvPr/>
          </p:nvPicPr>
          <p:blipFill>
            <a:blip r:embed="rId4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493675" flipH="1">
              <a:off x="4495255" y="1157666"/>
              <a:ext cx="3431996" cy="1728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 rot="21012778">
              <a:off x="5748098" y="1683905"/>
              <a:ext cx="158417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myš</a:t>
              </a:r>
              <a:endParaRPr lang="cs-CZ" sz="2800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5849529" y="151606"/>
            <a:ext cx="3117880" cy="1006060"/>
            <a:chOff x="5849529" y="151606"/>
            <a:chExt cx="3117880" cy="1006060"/>
          </a:xfrm>
        </p:grpSpPr>
        <p:pic>
          <p:nvPicPr>
            <p:cNvPr id="10" name="Picture 4" descr="C:\Documents and Settings\Jana\Local Settings\Temporary Internet Files\Content.IE5\8UMYXVNH\MC900083958[1].wmf"/>
            <p:cNvPicPr>
              <a:picLocks noChangeAspect="1" noChangeArrowheads="1"/>
            </p:cNvPicPr>
            <p:nvPr/>
          </p:nvPicPr>
          <p:blipFill>
            <a:blip r:embed="rId3" cstate="print"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997684">
              <a:off x="5849529" y="151606"/>
              <a:ext cx="3117880" cy="10060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 rot="20954905">
              <a:off x="6792972" y="397661"/>
              <a:ext cx="158417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ryba</a:t>
              </a:r>
              <a:endParaRPr lang="cs-CZ" sz="2800" dirty="0"/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6026120" y="2426764"/>
            <a:ext cx="3117880" cy="1268645"/>
            <a:chOff x="6026120" y="2426764"/>
            <a:chExt cx="3117880" cy="1268645"/>
          </a:xfrm>
        </p:grpSpPr>
        <p:pic>
          <p:nvPicPr>
            <p:cNvPr id="11" name="Picture 4" descr="C:\Documents and Settings\Jana\Local Settings\Temporary Internet Files\Content.IE5\8UMYXVNH\MC900083958[1].wmf"/>
            <p:cNvPicPr>
              <a:picLocks noChangeAspect="1" noChangeArrowheads="1"/>
            </p:cNvPicPr>
            <p:nvPr/>
          </p:nvPicPr>
          <p:blipFill>
            <a:blip r:embed="rId3" cstate="print">
              <a:duotone>
                <a:prstClr val="black"/>
                <a:srgbClr val="D9C3A5">
                  <a:tint val="50000"/>
                  <a:satMod val="18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26120" y="2426764"/>
              <a:ext cx="3117880" cy="126864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ovéPole 19"/>
            <p:cNvSpPr txBox="1"/>
            <p:nvPr/>
          </p:nvSpPr>
          <p:spPr>
            <a:xfrm>
              <a:off x="6983171" y="2799476"/>
              <a:ext cx="158417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boty</a:t>
              </a:r>
              <a:endParaRPr lang="cs-CZ" sz="2800" dirty="0"/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263561" y="3061086"/>
            <a:ext cx="4671588" cy="1457608"/>
            <a:chOff x="263561" y="3061086"/>
            <a:chExt cx="4671588" cy="1457608"/>
          </a:xfrm>
        </p:grpSpPr>
        <p:pic>
          <p:nvPicPr>
            <p:cNvPr id="8197" name="Picture 5" descr="C:\Documents and Settings\Jana\Local Settings\Temporary Internet Files\Content.IE5\CK6ZA9E8\MC900083976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3561" y="3061086"/>
              <a:ext cx="4671588" cy="14576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2123728" y="3649571"/>
              <a:ext cx="158417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kytara</a:t>
              </a:r>
              <a:endParaRPr lang="cs-CZ" sz="2800" dirty="0"/>
            </a:p>
          </p:txBody>
        </p:sp>
      </p:grpSp>
      <p:grpSp>
        <p:nvGrpSpPr>
          <p:cNvPr id="8199" name="Skupina 8198"/>
          <p:cNvGrpSpPr/>
          <p:nvPr/>
        </p:nvGrpSpPr>
        <p:grpSpPr>
          <a:xfrm>
            <a:off x="2977959" y="5078348"/>
            <a:ext cx="4671588" cy="1457608"/>
            <a:chOff x="2977959" y="5078348"/>
            <a:chExt cx="4671588" cy="1457608"/>
          </a:xfrm>
        </p:grpSpPr>
        <p:pic>
          <p:nvPicPr>
            <p:cNvPr id="14" name="Picture 5" descr="C:\Documents and Settings\Jana\Local Settings\Temporary Internet Files\Content.IE5\CK6ZA9E8\MC900083976[1].wmf"/>
            <p:cNvPicPr>
              <a:picLocks noChangeAspect="1" noChangeArrowheads="1"/>
            </p:cNvPicPr>
            <p:nvPr/>
          </p:nvPicPr>
          <p:blipFill>
            <a:blip r:embed="rId5" cstate="print"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77959" y="5078348"/>
              <a:ext cx="4671588" cy="14576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4956010" y="5705217"/>
              <a:ext cx="158417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stany</a:t>
              </a:r>
              <a:endParaRPr lang="cs-CZ" sz="2800" dirty="0"/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-72119" y="88593"/>
            <a:ext cx="3431996" cy="1728192"/>
            <a:chOff x="-72119" y="88593"/>
            <a:chExt cx="3431996" cy="1728192"/>
          </a:xfrm>
        </p:grpSpPr>
        <p:pic>
          <p:nvPicPr>
            <p:cNvPr id="12" name="Picture 2" descr="C:\Documents and Settings\Jana\Local Settings\Temporary Internet Files\Content.IE5\RSBZXVRJ\MC900084026[1].wmf"/>
            <p:cNvPicPr>
              <a:picLocks noChangeAspect="1" noChangeArrowheads="1"/>
            </p:cNvPicPr>
            <p:nvPr/>
          </p:nvPicPr>
          <p:blipFill>
            <a:blip r:embed="rId4" cstate="print">
              <a:duotone>
                <a:prstClr val="black"/>
                <a:srgbClr val="D9C3A5">
                  <a:tint val="50000"/>
                  <a:satMod val="180000"/>
                </a:srgb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49999" flipH="1">
              <a:off x="-72119" y="88593"/>
              <a:ext cx="3431996" cy="1728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 rot="1547918">
              <a:off x="1190965" y="777329"/>
              <a:ext cx="158417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nohy</a:t>
              </a:r>
              <a:endParaRPr lang="cs-CZ" sz="2800" dirty="0"/>
            </a:p>
          </p:txBody>
        </p:sp>
      </p:grpSp>
      <p:grpSp>
        <p:nvGrpSpPr>
          <p:cNvPr id="8192" name="Skupina 8191"/>
          <p:cNvGrpSpPr/>
          <p:nvPr/>
        </p:nvGrpSpPr>
        <p:grpSpPr>
          <a:xfrm>
            <a:off x="5692469" y="4144112"/>
            <a:ext cx="3431996" cy="1728192"/>
            <a:chOff x="5692469" y="4144112"/>
            <a:chExt cx="3431996" cy="1728192"/>
          </a:xfrm>
        </p:grpSpPr>
        <p:pic>
          <p:nvPicPr>
            <p:cNvPr id="5" name="Picture 2" descr="C:\Documents and Settings\Jana\Local Settings\Temporary Internet Files\Content.IE5\RSBZXVRJ\MC900084026[1].wmf"/>
            <p:cNvPicPr>
              <a:picLocks noChangeAspect="1" noChangeArrowheads="1"/>
            </p:cNvPicPr>
            <p:nvPr/>
          </p:nvPicPr>
          <p:blipFill>
            <a:blip r:embed="rId4" cstate="print">
              <a:duotone>
                <a:prstClr val="black"/>
                <a:schemeClr val="accent4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114511" flipH="1">
              <a:off x="5692469" y="4144112"/>
              <a:ext cx="3431996" cy="1728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TextovéPole 23"/>
            <p:cNvSpPr txBox="1"/>
            <p:nvPr/>
          </p:nvSpPr>
          <p:spPr>
            <a:xfrm>
              <a:off x="6868876" y="4693354"/>
              <a:ext cx="158417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dým</a:t>
              </a:r>
              <a:endParaRPr lang="cs-CZ" sz="2800" dirty="0"/>
            </a:p>
          </p:txBody>
        </p:sp>
      </p:grpSp>
      <p:grpSp>
        <p:nvGrpSpPr>
          <p:cNvPr id="8193" name="Skupina 8192"/>
          <p:cNvGrpSpPr/>
          <p:nvPr/>
        </p:nvGrpSpPr>
        <p:grpSpPr>
          <a:xfrm>
            <a:off x="2599355" y="4221088"/>
            <a:ext cx="3117880" cy="1296144"/>
            <a:chOff x="2599355" y="4221088"/>
            <a:chExt cx="3117880" cy="1296144"/>
          </a:xfrm>
        </p:grpSpPr>
        <p:pic>
          <p:nvPicPr>
            <p:cNvPr id="8196" name="Picture 4" descr="C:\Documents and Settings\Jana\Local Settings\Temporary Internet Files\Content.IE5\8UMYXVNH\MC900083958[1].wmf"/>
            <p:cNvPicPr>
              <a:picLocks noChangeAspect="1" noChangeArrowheads="1"/>
            </p:cNvPicPr>
            <p:nvPr/>
          </p:nvPicPr>
          <p:blipFill>
            <a:blip r:embed="rId3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99355" y="4221088"/>
              <a:ext cx="3117880" cy="12961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3443030" y="4619345"/>
              <a:ext cx="158417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sysel</a:t>
              </a:r>
              <a:endParaRPr lang="cs-CZ" sz="2800" dirty="0"/>
            </a:p>
          </p:txBody>
        </p:sp>
      </p:grpSp>
      <p:grpSp>
        <p:nvGrpSpPr>
          <p:cNvPr id="8198" name="Skupina 8197"/>
          <p:cNvGrpSpPr/>
          <p:nvPr/>
        </p:nvGrpSpPr>
        <p:grpSpPr>
          <a:xfrm>
            <a:off x="-100062" y="4841121"/>
            <a:ext cx="3431996" cy="1728192"/>
            <a:chOff x="-100062" y="4841121"/>
            <a:chExt cx="3431996" cy="1728192"/>
          </a:xfrm>
        </p:grpSpPr>
        <p:pic>
          <p:nvPicPr>
            <p:cNvPr id="7" name="Picture 2" descr="C:\Documents and Settings\Jana\Local Settings\Temporary Internet Files\Content.IE5\RSBZXVRJ\MC900084026[1].wmf"/>
            <p:cNvPicPr>
              <a:picLocks noChangeAspect="1" noChangeArrowheads="1"/>
            </p:cNvPicPr>
            <p:nvPr/>
          </p:nvPicPr>
          <p:blipFill>
            <a:blip r:embed="rId4" cstate="print">
              <a:duotone>
                <a:prstClr val="black"/>
                <a:schemeClr val="accent6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49999" flipH="1">
              <a:off x="-100062" y="4841121"/>
              <a:ext cx="3431996" cy="1728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6" name="TextovéPole 25"/>
            <p:cNvSpPr txBox="1"/>
            <p:nvPr/>
          </p:nvSpPr>
          <p:spPr>
            <a:xfrm rot="1547918">
              <a:off x="1190965" y="5573513"/>
              <a:ext cx="158417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rýma</a:t>
              </a:r>
              <a:endParaRPr lang="cs-CZ" sz="2800" dirty="0"/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8361651" y="6083706"/>
            <a:ext cx="648995" cy="774294"/>
            <a:chOff x="8361651" y="6083706"/>
            <a:chExt cx="648995" cy="774294"/>
          </a:xfrm>
        </p:grpSpPr>
        <p:pic>
          <p:nvPicPr>
            <p:cNvPr id="1026" name="Picture 2" descr="C:\Documents and Settings\Jana\Local Settings\Temporary Internet Files\Content.IE5\CK6ZA9E8\MC900057628[1].wmf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361651" y="6083706"/>
              <a:ext cx="648995" cy="77429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9" name="Tlačítko akce: Dopředu nebo Další 28">
              <a:hlinkClick r:id="" action="ppaction://hlinkshowjump?jump=nextslide" highlightClick="1"/>
            </p:cNvPr>
            <p:cNvSpPr/>
            <p:nvPr/>
          </p:nvSpPr>
          <p:spPr>
            <a:xfrm>
              <a:off x="8567347" y="6470853"/>
              <a:ext cx="253125" cy="198507"/>
            </a:xfrm>
            <a:prstGeom prst="actionButtonForwardNex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1899324" y="1031449"/>
            <a:ext cx="4743382" cy="4775703"/>
            <a:chOff x="2235823" y="1115602"/>
            <a:chExt cx="4743382" cy="4775703"/>
          </a:xfrm>
        </p:grpSpPr>
        <p:pic>
          <p:nvPicPr>
            <p:cNvPr id="45" name="Picture 11" descr="C:\Documents and Settings\Jana\Local Settings\Temporary Internet Files\Content.IE5\75S19SFW\MC900087998[1].wmf"/>
            <p:cNvPicPr>
              <a:picLocks noChangeAspect="1" noChangeArrowheads="1"/>
            </p:cNvPicPr>
            <p:nvPr/>
          </p:nvPicPr>
          <p:blipFill>
            <a:blip r:embed="rId7" cstate="print">
              <a:lum bright="40000" contrast="2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2235823" y="1115602"/>
              <a:ext cx="4671588" cy="477570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6" name="TextovéPole 45"/>
            <p:cNvSpPr txBox="1"/>
            <p:nvPr/>
          </p:nvSpPr>
          <p:spPr>
            <a:xfrm>
              <a:off x="3968210" y="2192215"/>
              <a:ext cx="3010995" cy="255454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dirty="0" smtClean="0">
                  <a:ln>
                    <a:solidFill>
                      <a:schemeClr val="tx1"/>
                    </a:solidFill>
                  </a:ln>
                </a:rPr>
                <a:t>Klikni na rybičky, které nesou slova</a:t>
              </a:r>
              <a:r>
                <a:rPr lang="cs-CZ" sz="3200" b="1" dirty="0">
                  <a:ln>
                    <a:solidFill>
                      <a:schemeClr val="tx1"/>
                    </a:solidFill>
                  </a:ln>
                </a:rPr>
                <a:t> </a:t>
              </a:r>
              <a:r>
                <a:rPr lang="cs-CZ" sz="3200" b="1" dirty="0" smtClean="0">
                  <a:ln>
                    <a:solidFill>
                      <a:schemeClr val="tx1"/>
                    </a:solidFill>
                  </a:ln>
                </a:rPr>
                <a:t>s tvrdými slabikami.</a:t>
              </a:r>
              <a:endParaRPr lang="cs-CZ" sz="3200" b="1" dirty="0">
                <a:ln>
                  <a:solidFill>
                    <a:schemeClr val="tx1"/>
                  </a:solidFill>
                </a:ln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402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 tmFilter="0, 0; .2, .5; .8, .5; 1, 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2" dur="250" autoRev="1" fill="hold"/>
                                        <p:tgtEl>
                                          <p:spTgt spid="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8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81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 tmFilter="0, 0; .2, .5; .8, .5; 1, 0"/>
                                        <p:tgtEl>
                                          <p:spTgt spid="819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4" dur="250" autoRev="1" fill="hold"/>
                                        <p:tgtEl>
                                          <p:spTgt spid="819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92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81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500" tmFilter="0, 0; .2, .5; .8, .5; 1, 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0" dur="250" autoRev="1" fill="hold"/>
                                        <p:tgtEl>
                                          <p:spTgt spid="819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98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81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500" tmFilter="0, 0; .2, .5; .8, .5; 1, 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6" dur="250" autoRev="1" fill="hold"/>
                                        <p:tgtEl>
                                          <p:spTgt spid="819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99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1" dur="3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3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8" dur="3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3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5" dur="3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3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81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2" dur="3000"/>
                                        <p:tgtEl>
                                          <p:spTgt spid="81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3000"/>
                                        <p:tgtEl>
                                          <p:spTgt spid="81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9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5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Documents and Settings\Jana\Local Settings\Temporary Internet Files\Content.IE5\8UMYXVNH\MC900428365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025" b="66748"/>
          <a:stretch/>
        </p:blipFill>
        <p:spPr bwMode="auto">
          <a:xfrm rot="471300" flipH="1">
            <a:off x="4537023" y="1621358"/>
            <a:ext cx="810416" cy="597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Documents and Settings\Jana\Local Settings\Temporary Internet Files\Content.IE5\8UMYXVNH\MM900040895[1].gif"/>
          <p:cNvPicPr>
            <a:picLocks noChangeAspect="1" noChangeArrowheads="1" noCrop="1"/>
          </p:cNvPicPr>
          <p:nvPr/>
        </p:nvPicPr>
        <p:blipFill>
          <a:blip r:embed="rId4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572" y="-803792"/>
            <a:ext cx="6336704" cy="3786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1" name="Picture 7" descr="C:\Documents and Settings\Jana\Local Settings\Temporary Internet Files\Content.IE5\8UMYXVNH\MC900052684[1].wmf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271493"/>
            <a:ext cx="1398118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7" descr="C:\Documents and Settings\Jana\Local Settings\Temporary Internet Files\Content.IE5\8UMYXVNH\MC900052684[1].wmf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869160"/>
            <a:ext cx="1398118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7" descr="C:\Documents and Settings\Jana\Local Settings\Temporary Internet Files\Content.IE5\8UMYXVNH\MC900052684[1].wmf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077" y="4293096"/>
            <a:ext cx="1398118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7" descr="C:\Documents and Settings\Jana\Local Settings\Temporary Internet Files\Content.IE5\8UMYXVNH\MC900052684[1].wmf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4113" y="2271493"/>
            <a:ext cx="1398118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8" descr="C:\Documents and Settings\Jana\Local Settings\Temporary Internet Files\Content.IE5\CK6ZA9E8\MC900052701[1].wmf"/>
          <p:cNvPicPr>
            <a:picLocks noChangeAspect="1" noChangeArrowheads="1"/>
          </p:cNvPicPr>
          <p:nvPr/>
        </p:nvPicPr>
        <p:blipFill>
          <a:blip r:embed="rId6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317943" y="3053162"/>
            <a:ext cx="1826057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7" descr="C:\Documents and Settings\Jana\Local Settings\Temporary Internet Files\Content.IE5\8UMYXVNH\MC900052684[1].wmf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5995" y="5005339"/>
            <a:ext cx="1398118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2" name="Picture 8" descr="C:\Documents and Settings\Jana\Local Settings\Temporary Internet Files\Content.IE5\CK6ZA9E8\MC900052701[1].wmf"/>
          <p:cNvPicPr>
            <a:picLocks noChangeAspect="1" noChangeArrowheads="1"/>
          </p:cNvPicPr>
          <p:nvPr/>
        </p:nvPicPr>
        <p:blipFill>
          <a:blip r:embed="rId6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48952" y="2258695"/>
            <a:ext cx="1826057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31122" y="2721485"/>
            <a:ext cx="10241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žalud_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631217" y="2721485"/>
            <a:ext cx="10241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br_le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956376" y="4062263"/>
            <a:ext cx="10241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c_bule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89983" y="4774506"/>
            <a:ext cx="12154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j_trocel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296995" y="5455331"/>
            <a:ext cx="10241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rok_</a:t>
            </a:r>
            <a:endParaRPr lang="cs-CZ" sz="2400" b="1" dirty="0"/>
          </a:p>
        </p:txBody>
      </p:sp>
      <p:grpSp>
        <p:nvGrpSpPr>
          <p:cNvPr id="5" name="Skupina 4"/>
          <p:cNvGrpSpPr>
            <a:grpSpLocks/>
          </p:cNvGrpSpPr>
          <p:nvPr/>
        </p:nvGrpSpPr>
        <p:grpSpPr>
          <a:xfrm>
            <a:off x="5105120" y="2948401"/>
            <a:ext cx="2347200" cy="2152800"/>
            <a:chOff x="4618151" y="4300412"/>
            <a:chExt cx="1826057" cy="1815998"/>
          </a:xfrm>
        </p:grpSpPr>
        <p:pic>
          <p:nvPicPr>
            <p:cNvPr id="16" name="Picture 8" descr="C:\Documents and Settings\Jana\Local Settings\Temporary Internet Files\Content.IE5\CK6ZA9E8\MC900052701[1].wmf"/>
            <p:cNvPicPr>
              <a:picLocks noChangeAspect="1" noChangeArrowheads="1"/>
            </p:cNvPicPr>
            <p:nvPr/>
          </p:nvPicPr>
          <p:blipFill>
            <a:blip r:embed="rId6" cstate="print">
              <a:duotone>
                <a:schemeClr val="accent5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18151" y="4300412"/>
              <a:ext cx="1826057" cy="18159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>
              <a:off x="4733728" y="5319152"/>
              <a:ext cx="102410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err="1" smtClean="0"/>
                <a:t>dět</a:t>
              </a:r>
              <a:r>
                <a:rPr lang="cs-CZ" sz="2400" b="1" dirty="0" smtClean="0"/>
                <a:t>_</a:t>
              </a:r>
              <a:endParaRPr lang="cs-CZ" sz="2400" b="1" dirty="0"/>
            </a:p>
          </p:txBody>
        </p:sp>
      </p:grpSp>
      <p:sp>
        <p:nvSpPr>
          <p:cNvPr id="24" name="TextovéPole 23"/>
          <p:cNvSpPr txBox="1"/>
          <p:nvPr/>
        </p:nvSpPr>
        <p:spPr>
          <a:xfrm>
            <a:off x="7639329" y="5441023"/>
            <a:ext cx="10241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mot_l</a:t>
            </a:r>
            <a:endParaRPr lang="cs-CZ" sz="2400" b="1" dirty="0"/>
          </a:p>
        </p:txBody>
      </p:sp>
      <p:pic>
        <p:nvPicPr>
          <p:cNvPr id="25" name="Picture 7" descr="C:\Documents and Settings\Jana\Local Settings\Temporary Internet Files\Content.IE5\8UMYXVNH\MC900052684[1].wmf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6936" y="2353702"/>
            <a:ext cx="1398118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ovéPole 25"/>
          <p:cNvSpPr txBox="1"/>
          <p:nvPr/>
        </p:nvSpPr>
        <p:spPr>
          <a:xfrm>
            <a:off x="1605396" y="2952317"/>
            <a:ext cx="10241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dn</a:t>
            </a:r>
            <a:r>
              <a:rPr lang="cs-CZ" sz="2400" b="1" dirty="0" smtClean="0"/>
              <a:t>_</a:t>
            </a:r>
            <a:endParaRPr lang="cs-CZ" sz="2400" b="1" dirty="0"/>
          </a:p>
        </p:txBody>
      </p:sp>
      <p:pic>
        <p:nvPicPr>
          <p:cNvPr id="28" name="Picture 8" descr="C:\Documents and Settings\Jana\Local Settings\Temporary Internet Files\Content.IE5\CK6ZA9E8\MC900052701[1].wmf"/>
          <p:cNvPicPr>
            <a:picLocks noChangeAspect="1" noChangeArrowheads="1"/>
          </p:cNvPicPr>
          <p:nvPr/>
        </p:nvPicPr>
        <p:blipFill>
          <a:blip r:embed="rId6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544113" y="4959081"/>
            <a:ext cx="1826057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ovéPole 28"/>
          <p:cNvSpPr txBox="1"/>
          <p:nvPr/>
        </p:nvSpPr>
        <p:spPr>
          <a:xfrm>
            <a:off x="4180734" y="5885577"/>
            <a:ext cx="10241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ž_rafa</a:t>
            </a:r>
            <a:endParaRPr lang="cs-CZ" sz="2400" b="1" dirty="0"/>
          </a:p>
        </p:txBody>
      </p:sp>
      <p:pic>
        <p:nvPicPr>
          <p:cNvPr id="32" name="Picture 8" descr="C:\Documents and Settings\Jana\Local Settings\Temporary Internet Files\Content.IE5\CK6ZA9E8\MC900052701[1].wmf"/>
          <p:cNvPicPr>
            <a:picLocks noChangeAspect="1" noChangeArrowheads="1"/>
          </p:cNvPicPr>
          <p:nvPr/>
        </p:nvPicPr>
        <p:blipFill>
          <a:blip r:embed="rId6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06742" flipH="1">
            <a:off x="5681259" y="4746738"/>
            <a:ext cx="1826057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TextovéPole 32"/>
          <p:cNvSpPr txBox="1"/>
          <p:nvPr/>
        </p:nvSpPr>
        <p:spPr>
          <a:xfrm>
            <a:off x="6027162" y="5571446"/>
            <a:ext cx="11342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strach_</a:t>
            </a:r>
            <a:endParaRPr lang="cs-CZ" sz="2400" b="1" dirty="0"/>
          </a:p>
        </p:txBody>
      </p:sp>
      <p:grpSp>
        <p:nvGrpSpPr>
          <p:cNvPr id="6" name="Skupina 5"/>
          <p:cNvGrpSpPr/>
          <p:nvPr/>
        </p:nvGrpSpPr>
        <p:grpSpPr>
          <a:xfrm>
            <a:off x="-1275723" y="-150004"/>
            <a:ext cx="10482097" cy="7038016"/>
            <a:chOff x="-1477125" y="-603447"/>
            <a:chExt cx="10482097" cy="7038016"/>
          </a:xfrm>
        </p:grpSpPr>
        <p:pic>
          <p:nvPicPr>
            <p:cNvPr id="12292" name="Picture 4" descr="C:\Documents and Settings\Jana\Local Settings\Temporary Internet Files\Content.IE5\75S19SFW\MC900329501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1477125" y="-603447"/>
              <a:ext cx="10482097" cy="70380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5" name="TextovéPole 34"/>
            <p:cNvSpPr txBox="1"/>
            <p:nvPr/>
          </p:nvSpPr>
          <p:spPr>
            <a:xfrm>
              <a:off x="2209156" y="2234329"/>
              <a:ext cx="5156148" cy="224676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solidFill>
                    <a:schemeClr val="bg1"/>
                  </a:solidFill>
                </a:rPr>
                <a:t>Chceš zachránit rybičku před žralokem? Ukaž jí, za které sasanky se má schovat.  Jsou to ty, na kterých jsou  slova s </a:t>
              </a:r>
              <a:r>
                <a:rPr lang="cs-CZ" sz="2800" dirty="0" smtClean="0">
                  <a:solidFill>
                    <a:srgbClr val="FF0000"/>
                  </a:solidFill>
                </a:rPr>
                <a:t>y/ý</a:t>
              </a:r>
              <a:r>
                <a:rPr lang="cs-CZ" sz="2800" dirty="0" smtClean="0">
                  <a:solidFill>
                    <a:schemeClr val="bg1"/>
                  </a:solidFill>
                </a:rPr>
                <a:t> po tvrdé souhlásce.</a:t>
              </a:r>
              <a:endParaRPr lang="cs-CZ" sz="2800" dirty="0">
                <a:solidFill>
                  <a:schemeClr val="bg1"/>
                </a:solidFill>
              </a:endParaRPr>
            </a:p>
          </p:txBody>
        </p:sp>
      </p:grpSp>
      <p:pic>
        <p:nvPicPr>
          <p:cNvPr id="1026" name="Picture 2" descr="C:\Documents and Settings\Jana\Local Settings\Temporary Internet Files\Content.IE5\W5O0SL8F\MC90005721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3148" y="260648"/>
            <a:ext cx="1125024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4072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 tmFilter="0, 0; .2, .5; .8, .5; 1, 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1000" autoRev="1" fill="hold"/>
                                        <p:tgtEl>
                                          <p:spTgt spid="10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32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6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6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8"/>
                                            </p:cond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2" presetID="0" presetClass="path" presetSubtype="0" accel="50000" decel="50000" fill="hold" nodeType="withEffect">
                                  <p:stCondLst>
                                    <p:cond delay="3750"/>
                                  </p:stCondLst>
                                  <p:childTnLst>
                                    <p:animMotion origin="layout" path="M 1.11111E-6 -7.12303E-7 C 0.00851 -0.00393 0.00955 -0.00994 0.01649 -0.01595 C 0.02066 -0.02428 0.02604 -0.02867 0.03281 -0.03191 C 0.03629 -0.03122 0.03993 -0.03168 0.0434 -0.02983 C 0.04514 -0.02891 0.04861 -0.01688 0.05087 -0.01387 C 0.0533 -0.00393 0.05868 0.0037 0.06129 0.01388 C 0.06181 0.02845 0.06146 0.04302 0.06267 0.05759 C 0.06372 0.07008 0.06997 0.0828 0.0717 0.09529 C 0.07326 0.10639 0.07257 0.11101 0.07622 0.12119 C 0.07969 0.13067 0.08472 0.13946 0.08802 0.14917 C 0.09201 0.16073 0.09306 0.17276 0.09549 0.18479 C 0.09792 0.19681 0.10139 0.20884 0.10451 0.22063 C 0.10625 0.25347 0.10156 0.25278 0.1224 0.25648 C 0.14931 0.25578 0.17604 0.25555 0.20295 0.2544 C 0.2066 0.25417 0.21545 0.24954 0.21788 0.24838 C 0.23125 0.24214 0.24566 0.23613 0.25972 0.23266 C 0.26823 0.23335 0.27674 0.23289 0.28507 0.23451 C 0.29063 0.23566 0.28924 0.23983 0.29115 0.24445 C 0.29549 0.25509 0.30243 0.27151 0.30903 0.2803 C 0.31181 0.284 0.31354 0.28886 0.31649 0.29232 C 0.31701 0.29302 0.32726 0.30181 0.32986 0.30412 C 0.33351 0.30713 0.33559 0.31268 0.33889 0.31615 C 0.35278 0.33025 0.33802 0.31545 0.34931 0.32609 C 0.35608 0.33257 0.36076 0.3402 0.36875 0.3439 C 0.3816 0.35708 0.38021 0.35685 0.39549 0.35985 C 0.39844 0.3624 0.40156 0.36517 0.40451 0.36772 C 0.40608 0.36911 0.40903 0.37165 0.40903 0.37165 C 0.41024 0.37697 0.41076 0.38252 0.41198 0.38761 C 0.41372 0.39478 0.41667 0.39963 0.41944 0.40565 C 0.4349 0.44034 0.41927 0.40958 0.42847 0.42738 C 0.43247 0.44496 0.42656 0.42114 0.43281 0.43941 C 0.43559 0.44727 0.43715 0.45676 0.43889 0.46508 C 0.44132 0.51573 0.44254 0.56522 0.4434 0.61633 C 0.4434 0.62188 0.46129 0.77059 0.42396 0.80319 C 0.41962 0.81221 0.41406 0.81915 0.40747 0.82516 C 0.40208 0.83557 0.40747 0.82725 0.39705 0.83511 C 0.39063 0.83973 0.38715 0.84644 0.38056 0.85084 C 0.37205 0.86263 0.36233 0.87142 0.35226 0.88067 C 0.34392 0.88853 0.33698 0.89801 0.32691 0.90056 C 0.32083 0.90588 0.31406 0.90657 0.30747 0.9105 C 0.29931 0.91536 0.29531 0.92022 0.28663 0.92253 C 0.27118 0.93594 0.25226 0.93895 0.23438 0.94034 C 0.21302 0.93779 0.19149 0.93502 0.17014 0.93247 C 0.16354 0.93178 0.15729 0.92808 0.15087 0.92646 C 0.13611 0.92299 0.12101 0.92091 0.10608 0.9186 C 0.08507 0.90935 0.06215 0.90565 0.04028 0.90056 C 0.02899 0.892 0.01806 0.88923 0.00608 0.88275 C -0.00868 0.87489 -0.02135 0.86818 -0.0375 0.86471 C -0.04132 0.86379 -0.04514 0.86101 -0.04913 0.86078 C -0.07014 0.85962 -0.09097 0.85962 -0.11198 0.85893 C -0.12812 0.85569 -0.14358 0.84968 -0.15972 0.8469 C -0.18194 0.83742 -0.2066 0.83025 -0.22986 0.82701 C -0.2474 0.82146 -0.26441 0.8136 -0.28212 0.80921 C -0.28611 0.80666 -0.2901 0.80574 -0.29392 0.80319 C -0.29705 0.80111 -0.29896 0.79672 -0.30139 0.79325 C -0.30035 0.78539 -0.29878 0.77868 -0.29705 0.77128 C -0.29757 0.76527 -0.29687 0.75902 -0.29844 0.75347 C -0.29913 0.75116 -0.30156 0.75116 -0.30295 0.74954 C -0.30937 0.74237 -0.31667 0.73613 -0.32378 0.72965 C -0.32708 0.72294 -0.32951 0.72063 -0.3342 0.71578 C -0.33646 0.71346 -0.33785 0.70976 -0.34028 0.70768 C -0.34375 0.70491 -0.34965 0.70352 -0.35365 0.7019 C -0.36597 0.70491 -0.37899 0.70699 -0.39097 0.71184 C -0.39392 0.713 -0.39687 0.71531 -0.4 0.71578 C -0.40885 0.71693 -0.41788 0.71693 -0.42674 0.71763 C -0.4342 0.72109 -0.43958 0.72387 -0.44618 0.72965 C -0.50174 0.72826 -0.51458 0.73335 -0.55365 0.71971 C -0.55642 0.71601 -0.5599 0.71346 -0.56285 0.70976 C -0.56701 0.70398 -0.56927 0.69843 -0.57465 0.6938 C -0.57639 0.6864 -0.58021 0.6834 -0.58212 0.676 C -0.57743 0.65865 -0.58073 0.63969 -0.57604 0.62234 C -0.57552 0.60708 -0.57483 0.59182 -0.57465 0.57655 C -0.57378 0.49908 -0.57413 0.42137 -0.57309 0.3439 C -0.57274 0.32146 -0.56458 0.29603 -0.54774 0.28816 C -0.53437 0.28886 -0.52083 0.28909 -0.50746 0.29024 C -0.50208 0.29071 -0.50295 0.29325 -0.5 0.29811 C -0.49913 0.29949 -0.49705 0.30227 -0.49705 0.30227 " pathEditMode="relative" ptsTypes="ffffffffffffffffffffffffffffffffffffffffffffffffffffffffffffffffffffffffffffA">
                                      <p:cBhvr>
                                        <p:cTn id="23" dur="3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4" presetID="2" presetClass="exit" presetSubtype="2" fill="hold" nodeType="withEffect">
                                  <p:stCondLst>
                                    <p:cond delay="57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700"/>
                            </p:stCondLst>
                            <p:childTnLst>
                              <p:par>
                                <p:cTn id="29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2700"/>
                            </p:stCondLst>
                            <p:childTnLst>
                              <p:par>
                                <p:cTn id="34" presetID="2" presetClass="exit" presetSubtype="2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" dur="5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2700"/>
                            </p:stCondLst>
                            <p:childTnLst>
                              <p:par>
                                <p:cTn id="39" presetID="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75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2" descr="C:\Documents and Settings\Jana\Local Settings\Temporary Internet Files\Content.IE5\8UMYXVNH\MC900428365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025" b="66748"/>
          <a:stretch/>
        </p:blipFill>
        <p:spPr bwMode="auto">
          <a:xfrm rot="471300" flipH="1">
            <a:off x="37030" y="1370012"/>
            <a:ext cx="810416" cy="597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Skupina 7"/>
          <p:cNvGrpSpPr/>
          <p:nvPr/>
        </p:nvGrpSpPr>
        <p:grpSpPr>
          <a:xfrm>
            <a:off x="6444208" y="2271493"/>
            <a:ext cx="1398118" cy="1823314"/>
            <a:chOff x="6444208" y="2271493"/>
            <a:chExt cx="1398118" cy="1823314"/>
          </a:xfrm>
        </p:grpSpPr>
        <p:pic>
          <p:nvPicPr>
            <p:cNvPr id="11271" name="Picture 7" descr="C:\Documents and Settings\Jana\Local Settings\Temporary Internet Files\Content.IE5\8UMYXVNH\MC900052684[1].wmf"/>
            <p:cNvPicPr>
              <a:picLocks noChangeAspect="1" noChangeArrowheads="1"/>
            </p:cNvPicPr>
            <p:nvPr/>
          </p:nvPicPr>
          <p:blipFill>
            <a:blip r:embed="rId5" cstate="print">
              <a:duotone>
                <a:schemeClr val="accent5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44208" y="2271493"/>
              <a:ext cx="1398118" cy="18233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6631217" y="2721485"/>
              <a:ext cx="102410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err="1" smtClean="0"/>
                <a:t>br_le</a:t>
              </a:r>
              <a:endParaRPr lang="cs-CZ" sz="2400" b="1" dirty="0"/>
            </a:p>
          </p:txBody>
        </p:sp>
      </p:grpSp>
      <p:grpSp>
        <p:nvGrpSpPr>
          <p:cNvPr id="53" name="Skupina 52"/>
          <p:cNvGrpSpPr/>
          <p:nvPr/>
        </p:nvGrpSpPr>
        <p:grpSpPr>
          <a:xfrm>
            <a:off x="6444208" y="2281671"/>
            <a:ext cx="1398118" cy="1823314"/>
            <a:chOff x="3544113" y="2271493"/>
            <a:chExt cx="1398118" cy="1823314"/>
          </a:xfrm>
        </p:grpSpPr>
        <p:pic>
          <p:nvPicPr>
            <p:cNvPr id="54" name="Picture 7" descr="C:\Documents and Settings\Jana\Local Settings\Temporary Internet Files\Content.IE5\8UMYXVNH\MC900052684[1].wmf"/>
            <p:cNvPicPr>
              <a:picLocks noChangeAspect="1" noChangeArrowheads="1"/>
            </p:cNvPicPr>
            <p:nvPr/>
          </p:nvPicPr>
          <p:blipFill>
            <a:blip r:embed="rId5" cstate="print">
              <a:duotone>
                <a:schemeClr val="accent3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44113" y="2271493"/>
              <a:ext cx="1398118" cy="18233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5" name="TextovéPole 54"/>
            <p:cNvSpPr txBox="1"/>
            <p:nvPr/>
          </p:nvSpPr>
          <p:spPr>
            <a:xfrm>
              <a:off x="3731122" y="2721485"/>
              <a:ext cx="102410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brýle</a:t>
              </a:r>
              <a:endParaRPr lang="cs-CZ" sz="2400" b="1" dirty="0"/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5106219" y="2952317"/>
            <a:ext cx="2346101" cy="2151583"/>
            <a:chOff x="4618151" y="4300412"/>
            <a:chExt cx="1826057" cy="1815998"/>
          </a:xfrm>
        </p:grpSpPr>
        <p:pic>
          <p:nvPicPr>
            <p:cNvPr id="16" name="Picture 8" descr="C:\Documents and Settings\Jana\Local Settings\Temporary Internet Files\Content.IE5\CK6ZA9E8\MC900052701[1].wmf"/>
            <p:cNvPicPr>
              <a:picLocks noChangeAspect="1" noChangeArrowheads="1"/>
            </p:cNvPicPr>
            <p:nvPr/>
          </p:nvPicPr>
          <p:blipFill>
            <a:blip r:embed="rId6" cstate="print">
              <a:duotone>
                <a:schemeClr val="accent5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18151" y="4300412"/>
              <a:ext cx="1826057" cy="18159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>
              <a:off x="4733728" y="5319152"/>
              <a:ext cx="102410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err="1" smtClean="0"/>
                <a:t>dět</a:t>
              </a:r>
              <a:r>
                <a:rPr lang="cs-CZ" sz="2400" b="1" dirty="0" smtClean="0"/>
                <a:t>_</a:t>
              </a:r>
              <a:endParaRPr lang="cs-CZ" sz="2400" b="1" dirty="0"/>
            </a:p>
          </p:txBody>
        </p:sp>
      </p:grpSp>
      <p:pic>
        <p:nvPicPr>
          <p:cNvPr id="11272" name="Picture 8" descr="C:\Documents and Settings\Jana\Local Settings\Temporary Internet Files\Content.IE5\CK6ZA9E8\MC900052701[1].wmf"/>
          <p:cNvPicPr>
            <a:picLocks noChangeAspect="1" noChangeArrowheads="1"/>
          </p:cNvPicPr>
          <p:nvPr/>
        </p:nvPicPr>
        <p:blipFill>
          <a:blip r:embed="rId6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48952" y="2303763"/>
            <a:ext cx="1826057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7" name="Skupina 26"/>
          <p:cNvGrpSpPr/>
          <p:nvPr/>
        </p:nvGrpSpPr>
        <p:grpSpPr>
          <a:xfrm>
            <a:off x="7317943" y="3053162"/>
            <a:ext cx="1826057" cy="1815998"/>
            <a:chOff x="7317943" y="3053162"/>
            <a:chExt cx="1826057" cy="1815998"/>
          </a:xfrm>
        </p:grpSpPr>
        <p:pic>
          <p:nvPicPr>
            <p:cNvPr id="17" name="Picture 8" descr="C:\Documents and Settings\Jana\Local Settings\Temporary Internet Files\Content.IE5\CK6ZA9E8\MC900052701[1].wmf"/>
            <p:cNvPicPr>
              <a:picLocks noChangeAspect="1" noChangeArrowheads="1"/>
            </p:cNvPicPr>
            <p:nvPr/>
          </p:nvPicPr>
          <p:blipFill>
            <a:blip r:embed="rId6" cstate="print">
              <a:duotone>
                <a:schemeClr val="accent5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7317943" y="3053162"/>
              <a:ext cx="1826057" cy="18159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ovéPole 19"/>
            <p:cNvSpPr txBox="1"/>
            <p:nvPr/>
          </p:nvSpPr>
          <p:spPr>
            <a:xfrm>
              <a:off x="7956376" y="4062263"/>
              <a:ext cx="102410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err="1" smtClean="0"/>
                <a:t>c_bule</a:t>
              </a:r>
              <a:endParaRPr lang="cs-CZ" sz="2400" b="1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3544113" y="4959081"/>
            <a:ext cx="1826057" cy="1815998"/>
            <a:chOff x="3544113" y="4959081"/>
            <a:chExt cx="1826057" cy="1815998"/>
          </a:xfrm>
        </p:grpSpPr>
        <p:pic>
          <p:nvPicPr>
            <p:cNvPr id="28" name="Picture 8" descr="C:\Documents and Settings\Jana\Local Settings\Temporary Internet Files\Content.IE5\CK6ZA9E8\MC900052701[1].wmf"/>
            <p:cNvPicPr>
              <a:picLocks noChangeAspect="1" noChangeArrowheads="1"/>
            </p:cNvPicPr>
            <p:nvPr/>
          </p:nvPicPr>
          <p:blipFill>
            <a:blip r:embed="rId6" cstate="print">
              <a:duotone>
                <a:schemeClr val="accent5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3544113" y="4959081"/>
              <a:ext cx="1826057" cy="18159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9" name="TextovéPole 28"/>
            <p:cNvSpPr txBox="1"/>
            <p:nvPr/>
          </p:nvSpPr>
          <p:spPr>
            <a:xfrm>
              <a:off x="4180734" y="5885577"/>
              <a:ext cx="102410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err="1" smtClean="0"/>
                <a:t>ž_rafa</a:t>
              </a:r>
              <a:endParaRPr lang="cs-CZ" sz="2400" b="1" dirty="0"/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1446936" y="2353702"/>
            <a:ext cx="1398118" cy="1823314"/>
            <a:chOff x="1446936" y="2353702"/>
            <a:chExt cx="1398118" cy="1823314"/>
          </a:xfrm>
        </p:grpSpPr>
        <p:pic>
          <p:nvPicPr>
            <p:cNvPr id="25" name="Picture 7" descr="C:\Documents and Settings\Jana\Local Settings\Temporary Internet Files\Content.IE5\8UMYXVNH\MC900052684[1].wmf"/>
            <p:cNvPicPr>
              <a:picLocks noChangeAspect="1" noChangeArrowheads="1"/>
            </p:cNvPicPr>
            <p:nvPr/>
          </p:nvPicPr>
          <p:blipFill>
            <a:blip r:embed="rId5" cstate="print">
              <a:duotone>
                <a:schemeClr val="accent5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46936" y="2353702"/>
              <a:ext cx="1398118" cy="18233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6" name="TextovéPole 25"/>
            <p:cNvSpPr txBox="1"/>
            <p:nvPr/>
          </p:nvSpPr>
          <p:spPr>
            <a:xfrm>
              <a:off x="1605396" y="2952317"/>
              <a:ext cx="102410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err="1" smtClean="0"/>
                <a:t>dn</a:t>
              </a:r>
              <a:r>
                <a:rPr lang="cs-CZ" sz="2400" b="1" dirty="0" smtClean="0"/>
                <a:t>_</a:t>
              </a:r>
              <a:endParaRPr lang="cs-CZ" sz="2400" b="1" dirty="0"/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3544113" y="2271493"/>
            <a:ext cx="1398118" cy="1823314"/>
            <a:chOff x="3544113" y="2271493"/>
            <a:chExt cx="1398118" cy="1823314"/>
          </a:xfrm>
        </p:grpSpPr>
        <p:pic>
          <p:nvPicPr>
            <p:cNvPr id="15" name="Picture 7" descr="C:\Documents and Settings\Jana\Local Settings\Temporary Internet Files\Content.IE5\8UMYXVNH\MC900052684[1].wmf"/>
            <p:cNvPicPr>
              <a:picLocks noChangeAspect="1" noChangeArrowheads="1"/>
            </p:cNvPicPr>
            <p:nvPr/>
          </p:nvPicPr>
          <p:blipFill>
            <a:blip r:embed="rId5" cstate="print">
              <a:duotone>
                <a:schemeClr val="accent5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44113" y="2271493"/>
              <a:ext cx="1398118" cy="18233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3731122" y="2721485"/>
              <a:ext cx="102410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žalud_</a:t>
              </a:r>
              <a:endParaRPr lang="cs-CZ" sz="2400" b="1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5681259" y="4746738"/>
            <a:ext cx="1826057" cy="1815998"/>
            <a:chOff x="5681259" y="4746738"/>
            <a:chExt cx="1826057" cy="1815998"/>
          </a:xfrm>
        </p:grpSpPr>
        <p:pic>
          <p:nvPicPr>
            <p:cNvPr id="32" name="Picture 8" descr="C:\Documents and Settings\Jana\Local Settings\Temporary Internet Files\Content.IE5\CK6ZA9E8\MC900052701[1].wmf"/>
            <p:cNvPicPr>
              <a:picLocks noChangeAspect="1" noChangeArrowheads="1"/>
            </p:cNvPicPr>
            <p:nvPr/>
          </p:nvPicPr>
          <p:blipFill>
            <a:blip r:embed="rId6" cstate="print">
              <a:duotone>
                <a:schemeClr val="accent5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706742" flipH="1">
              <a:off x="5681259" y="4746738"/>
              <a:ext cx="1826057" cy="18159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3" name="TextovéPole 32"/>
            <p:cNvSpPr txBox="1"/>
            <p:nvPr/>
          </p:nvSpPr>
          <p:spPr>
            <a:xfrm>
              <a:off x="6027162" y="5571446"/>
              <a:ext cx="113425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strach_</a:t>
              </a:r>
              <a:endParaRPr lang="cs-CZ" sz="2400" b="1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2145995" y="5005339"/>
            <a:ext cx="1398118" cy="1823314"/>
            <a:chOff x="2145995" y="5005339"/>
            <a:chExt cx="1398118" cy="1823314"/>
          </a:xfrm>
        </p:grpSpPr>
        <p:pic>
          <p:nvPicPr>
            <p:cNvPr id="18" name="Picture 7" descr="C:\Documents and Settings\Jana\Local Settings\Temporary Internet Files\Content.IE5\8UMYXVNH\MC900052684[1].wmf"/>
            <p:cNvPicPr>
              <a:picLocks noChangeAspect="1" noChangeArrowheads="1"/>
            </p:cNvPicPr>
            <p:nvPr/>
          </p:nvPicPr>
          <p:blipFill>
            <a:blip r:embed="rId5" cstate="print">
              <a:duotone>
                <a:schemeClr val="accent5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45995" y="5005339"/>
              <a:ext cx="1398118" cy="18233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2296995" y="5455331"/>
              <a:ext cx="102410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rok_</a:t>
              </a:r>
              <a:endParaRPr lang="cs-CZ" sz="2400" b="1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7452320" y="4869160"/>
            <a:ext cx="1398118" cy="1823314"/>
            <a:chOff x="7452320" y="4869160"/>
            <a:chExt cx="1398118" cy="1823314"/>
          </a:xfrm>
        </p:grpSpPr>
        <p:pic>
          <p:nvPicPr>
            <p:cNvPr id="13" name="Picture 7" descr="C:\Documents and Settings\Jana\Local Settings\Temporary Internet Files\Content.IE5\8UMYXVNH\MC900052684[1].wmf"/>
            <p:cNvPicPr>
              <a:picLocks noChangeAspect="1" noChangeArrowheads="1"/>
            </p:cNvPicPr>
            <p:nvPr/>
          </p:nvPicPr>
          <p:blipFill>
            <a:blip r:embed="rId5" cstate="print">
              <a:duotone>
                <a:schemeClr val="accent5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52320" y="4869160"/>
              <a:ext cx="1398118" cy="18233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TextovéPole 23"/>
            <p:cNvSpPr txBox="1"/>
            <p:nvPr/>
          </p:nvSpPr>
          <p:spPr>
            <a:xfrm>
              <a:off x="7639329" y="5441023"/>
              <a:ext cx="102410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err="1" smtClean="0"/>
                <a:t>mot_l</a:t>
              </a:r>
              <a:endParaRPr lang="cs-CZ" sz="2400" b="1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364077" y="4293096"/>
            <a:ext cx="1398118" cy="1823314"/>
            <a:chOff x="364077" y="4293096"/>
            <a:chExt cx="1398118" cy="1823314"/>
          </a:xfrm>
        </p:grpSpPr>
        <p:pic>
          <p:nvPicPr>
            <p:cNvPr id="14" name="Picture 7" descr="C:\Documents and Settings\Jana\Local Settings\Temporary Internet Files\Content.IE5\8UMYXVNH\MC900052684[1].wmf"/>
            <p:cNvPicPr>
              <a:picLocks noChangeAspect="1" noChangeArrowheads="1"/>
            </p:cNvPicPr>
            <p:nvPr/>
          </p:nvPicPr>
          <p:blipFill>
            <a:blip r:embed="rId5" cstate="print">
              <a:duotone>
                <a:schemeClr val="accent5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4077" y="4293096"/>
              <a:ext cx="1398118" cy="18233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389983" y="4774506"/>
              <a:ext cx="121541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err="1" smtClean="0"/>
                <a:t>j_trocel</a:t>
              </a:r>
              <a:endParaRPr lang="cs-CZ" sz="2400" b="1" dirty="0"/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1446936" y="2353702"/>
            <a:ext cx="1398118" cy="1823314"/>
            <a:chOff x="1446936" y="2353702"/>
            <a:chExt cx="1398118" cy="1823314"/>
          </a:xfrm>
        </p:grpSpPr>
        <p:pic>
          <p:nvPicPr>
            <p:cNvPr id="48" name="Picture 7" descr="C:\Documents and Settings\Jana\Local Settings\Temporary Internet Files\Content.IE5\8UMYXVNH\MC900052684[1].wmf"/>
            <p:cNvPicPr>
              <a:picLocks noChangeAspect="1" noChangeArrowheads="1"/>
            </p:cNvPicPr>
            <p:nvPr/>
          </p:nvPicPr>
          <p:blipFill>
            <a:blip r:embed="rId5" cstate="print">
              <a:duotone>
                <a:schemeClr val="accent3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46936" y="2353702"/>
              <a:ext cx="1398118" cy="18233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9" name="TextovéPole 48"/>
            <p:cNvSpPr txBox="1"/>
            <p:nvPr/>
          </p:nvSpPr>
          <p:spPr>
            <a:xfrm>
              <a:off x="1605396" y="2952317"/>
              <a:ext cx="102410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dny</a:t>
              </a:r>
              <a:endParaRPr lang="cs-CZ" sz="2400" b="1" dirty="0"/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3544113" y="2296361"/>
            <a:ext cx="1398118" cy="1823314"/>
            <a:chOff x="3544113" y="2271493"/>
            <a:chExt cx="1398118" cy="1823314"/>
          </a:xfrm>
        </p:grpSpPr>
        <p:pic>
          <p:nvPicPr>
            <p:cNvPr id="51" name="Picture 7" descr="C:\Documents and Settings\Jana\Local Settings\Temporary Internet Files\Content.IE5\8UMYXVNH\MC900052684[1].wmf"/>
            <p:cNvPicPr>
              <a:picLocks noChangeAspect="1" noChangeArrowheads="1"/>
            </p:cNvPicPr>
            <p:nvPr/>
          </p:nvPicPr>
          <p:blipFill>
            <a:blip r:embed="rId5" cstate="print">
              <a:duotone>
                <a:schemeClr val="accent3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44113" y="2271493"/>
              <a:ext cx="1398118" cy="18233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2" name="TextovéPole 51"/>
            <p:cNvSpPr txBox="1"/>
            <p:nvPr/>
          </p:nvSpPr>
          <p:spPr>
            <a:xfrm>
              <a:off x="3731122" y="2721485"/>
              <a:ext cx="102410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žaludy</a:t>
              </a:r>
              <a:endParaRPr lang="cs-CZ" sz="2400" b="1" dirty="0"/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2145995" y="5005338"/>
            <a:ext cx="1398118" cy="1823314"/>
            <a:chOff x="2145995" y="5005339"/>
            <a:chExt cx="1398118" cy="1823314"/>
          </a:xfrm>
        </p:grpSpPr>
        <p:pic>
          <p:nvPicPr>
            <p:cNvPr id="57" name="Picture 7" descr="C:\Documents and Settings\Jana\Local Settings\Temporary Internet Files\Content.IE5\8UMYXVNH\MC900052684[1].wmf"/>
            <p:cNvPicPr>
              <a:picLocks noChangeAspect="1" noChangeArrowheads="1"/>
            </p:cNvPicPr>
            <p:nvPr/>
          </p:nvPicPr>
          <p:blipFill>
            <a:blip r:embed="rId5" cstate="print">
              <a:duotone>
                <a:schemeClr val="accent3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45995" y="5005339"/>
              <a:ext cx="1398118" cy="18233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8" name="TextovéPole 57"/>
            <p:cNvSpPr txBox="1"/>
            <p:nvPr/>
          </p:nvSpPr>
          <p:spPr>
            <a:xfrm>
              <a:off x="2296995" y="5455331"/>
              <a:ext cx="102410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roky</a:t>
              </a:r>
              <a:endParaRPr lang="cs-CZ" sz="2400" b="1" dirty="0"/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7452320" y="4869160"/>
            <a:ext cx="1398118" cy="1823314"/>
            <a:chOff x="2145995" y="5005339"/>
            <a:chExt cx="1398118" cy="1823314"/>
          </a:xfrm>
        </p:grpSpPr>
        <p:pic>
          <p:nvPicPr>
            <p:cNvPr id="60" name="Picture 7" descr="C:\Documents and Settings\Jana\Local Settings\Temporary Internet Files\Content.IE5\8UMYXVNH\MC900052684[1].wmf"/>
            <p:cNvPicPr>
              <a:picLocks noChangeAspect="1" noChangeArrowheads="1"/>
            </p:cNvPicPr>
            <p:nvPr/>
          </p:nvPicPr>
          <p:blipFill>
            <a:blip r:embed="rId5" cstate="print">
              <a:duotone>
                <a:schemeClr val="accent3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45995" y="5005339"/>
              <a:ext cx="1398118" cy="18233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1" name="TextovéPole 60"/>
            <p:cNvSpPr txBox="1"/>
            <p:nvPr/>
          </p:nvSpPr>
          <p:spPr>
            <a:xfrm>
              <a:off x="2296995" y="5455331"/>
              <a:ext cx="102410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motýl</a:t>
              </a:r>
              <a:endParaRPr lang="cs-CZ" sz="2400" b="1" dirty="0"/>
            </a:p>
          </p:txBody>
        </p:sp>
      </p:grpSp>
      <p:grpSp>
        <p:nvGrpSpPr>
          <p:cNvPr id="62" name="Skupina 61"/>
          <p:cNvGrpSpPr/>
          <p:nvPr/>
        </p:nvGrpSpPr>
        <p:grpSpPr>
          <a:xfrm>
            <a:off x="5694438" y="4758833"/>
            <a:ext cx="1826057" cy="1815998"/>
            <a:chOff x="5657509" y="4711113"/>
            <a:chExt cx="1826057" cy="1815998"/>
          </a:xfrm>
        </p:grpSpPr>
        <p:pic>
          <p:nvPicPr>
            <p:cNvPr id="63" name="Picture 8" descr="C:\Documents and Settings\Jana\Local Settings\Temporary Internet Files\Content.IE5\CK6ZA9E8\MC900052701[1].wmf"/>
            <p:cNvPicPr>
              <a:picLocks noChangeAspect="1" noChangeArrowheads="1"/>
            </p:cNvPicPr>
            <p:nvPr/>
          </p:nvPicPr>
          <p:blipFill>
            <a:blip r:embed="rId6" cstate="print">
              <a:duotone>
                <a:schemeClr val="accent3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706742" flipH="1">
              <a:off x="5657509" y="4711113"/>
              <a:ext cx="1826057" cy="18159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4" name="TextovéPole 63"/>
            <p:cNvSpPr txBox="1"/>
            <p:nvPr/>
          </p:nvSpPr>
          <p:spPr>
            <a:xfrm>
              <a:off x="6027162" y="5571446"/>
              <a:ext cx="113425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strachy</a:t>
              </a:r>
              <a:endParaRPr lang="cs-CZ" sz="2400" b="1" dirty="0"/>
            </a:p>
          </p:txBody>
        </p:sp>
      </p:grpSp>
      <p:grpSp>
        <p:nvGrpSpPr>
          <p:cNvPr id="65" name="Skupina 64"/>
          <p:cNvGrpSpPr/>
          <p:nvPr/>
        </p:nvGrpSpPr>
        <p:grpSpPr>
          <a:xfrm>
            <a:off x="359678" y="4293095"/>
            <a:ext cx="1398118" cy="1823314"/>
            <a:chOff x="207278" y="4140695"/>
            <a:chExt cx="1398118" cy="1823314"/>
          </a:xfrm>
        </p:grpSpPr>
        <p:pic>
          <p:nvPicPr>
            <p:cNvPr id="66" name="Picture 7" descr="C:\Documents and Settings\Jana\Local Settings\Temporary Internet Files\Content.IE5\8UMYXVNH\MC900052684[1].wmf"/>
            <p:cNvPicPr>
              <a:picLocks noChangeAspect="1" noChangeArrowheads="1"/>
            </p:cNvPicPr>
            <p:nvPr/>
          </p:nvPicPr>
          <p:blipFill>
            <a:blip r:embed="rId5" cstate="print">
              <a:duotone>
                <a:schemeClr val="accent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7278" y="4140695"/>
              <a:ext cx="1398118" cy="18233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7" name="TextovéPole 66"/>
            <p:cNvSpPr txBox="1"/>
            <p:nvPr/>
          </p:nvSpPr>
          <p:spPr>
            <a:xfrm>
              <a:off x="283230" y="4619280"/>
              <a:ext cx="121541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jitrocel</a:t>
              </a:r>
              <a:endParaRPr lang="cs-CZ" sz="2400" b="1" dirty="0"/>
            </a:p>
          </p:txBody>
        </p:sp>
      </p:grpSp>
      <p:grpSp>
        <p:nvGrpSpPr>
          <p:cNvPr id="68" name="Skupina 67"/>
          <p:cNvGrpSpPr/>
          <p:nvPr/>
        </p:nvGrpSpPr>
        <p:grpSpPr>
          <a:xfrm>
            <a:off x="3544113" y="4968467"/>
            <a:ext cx="1826057" cy="1815998"/>
            <a:chOff x="3391713" y="4816067"/>
            <a:chExt cx="1826057" cy="1815998"/>
          </a:xfrm>
        </p:grpSpPr>
        <p:pic>
          <p:nvPicPr>
            <p:cNvPr id="69" name="Picture 8" descr="C:\Documents and Settings\Jana\Local Settings\Temporary Internet Files\Content.IE5\CK6ZA9E8\MC900052701[1].wmf"/>
            <p:cNvPicPr>
              <a:picLocks noChangeAspect="1" noChangeArrowheads="1"/>
            </p:cNvPicPr>
            <p:nvPr/>
          </p:nvPicPr>
          <p:blipFill>
            <a:blip r:embed="rId6" cstate="print">
              <a:duotone>
                <a:schemeClr val="accent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3391713" y="4816067"/>
              <a:ext cx="1826057" cy="18159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0" name="TextovéPole 69"/>
            <p:cNvSpPr txBox="1"/>
            <p:nvPr/>
          </p:nvSpPr>
          <p:spPr>
            <a:xfrm>
              <a:off x="4180734" y="5885577"/>
              <a:ext cx="102410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žirafa</a:t>
              </a:r>
              <a:endParaRPr lang="cs-CZ" sz="2400" b="1" dirty="0"/>
            </a:p>
          </p:txBody>
        </p:sp>
      </p:grpSp>
      <p:grpSp>
        <p:nvGrpSpPr>
          <p:cNvPr id="71" name="Skupina 70"/>
          <p:cNvGrpSpPr/>
          <p:nvPr/>
        </p:nvGrpSpPr>
        <p:grpSpPr>
          <a:xfrm>
            <a:off x="5106217" y="2935964"/>
            <a:ext cx="2346101" cy="2151583"/>
            <a:chOff x="4618151" y="4300412"/>
            <a:chExt cx="1826057" cy="1815998"/>
          </a:xfrm>
        </p:grpSpPr>
        <p:pic>
          <p:nvPicPr>
            <p:cNvPr id="72" name="Picture 8" descr="C:\Documents and Settings\Jana\Local Settings\Temporary Internet Files\Content.IE5\CK6ZA9E8\MC900052701[1].wmf"/>
            <p:cNvPicPr>
              <a:picLocks noChangeAspect="1" noChangeArrowheads="1"/>
            </p:cNvPicPr>
            <p:nvPr/>
          </p:nvPicPr>
          <p:blipFill>
            <a:blip r:embed="rId6" cstate="print">
              <a:duotone>
                <a:schemeClr val="accent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18151" y="4300412"/>
              <a:ext cx="1826057" cy="18159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3" name="TextovéPole 72"/>
            <p:cNvSpPr txBox="1"/>
            <p:nvPr/>
          </p:nvSpPr>
          <p:spPr>
            <a:xfrm>
              <a:off x="4733728" y="5319152"/>
              <a:ext cx="1024100" cy="38965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dět</a:t>
              </a:r>
              <a:r>
                <a:rPr lang="cs-CZ" sz="2400" b="1" dirty="0"/>
                <a:t>i</a:t>
              </a:r>
            </a:p>
          </p:txBody>
        </p:sp>
      </p:grpSp>
      <p:grpSp>
        <p:nvGrpSpPr>
          <p:cNvPr id="74" name="Skupina 73"/>
          <p:cNvGrpSpPr/>
          <p:nvPr/>
        </p:nvGrpSpPr>
        <p:grpSpPr>
          <a:xfrm>
            <a:off x="7317942" y="3053162"/>
            <a:ext cx="1826057" cy="1815998"/>
            <a:chOff x="7317943" y="3053162"/>
            <a:chExt cx="1826057" cy="1815998"/>
          </a:xfrm>
        </p:grpSpPr>
        <p:pic>
          <p:nvPicPr>
            <p:cNvPr id="75" name="Picture 8" descr="C:\Documents and Settings\Jana\Local Settings\Temporary Internet Files\Content.IE5\CK6ZA9E8\MC900052701[1].wmf"/>
            <p:cNvPicPr>
              <a:picLocks noChangeAspect="1" noChangeArrowheads="1"/>
            </p:cNvPicPr>
            <p:nvPr/>
          </p:nvPicPr>
          <p:blipFill>
            <a:blip r:embed="rId6" cstate="print">
              <a:duotone>
                <a:schemeClr val="accent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7317943" y="3053162"/>
              <a:ext cx="1826057" cy="18159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6" name="TextovéPole 75"/>
            <p:cNvSpPr txBox="1"/>
            <p:nvPr/>
          </p:nvSpPr>
          <p:spPr>
            <a:xfrm>
              <a:off x="7956376" y="4062263"/>
              <a:ext cx="102410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b="1" dirty="0" smtClean="0"/>
                <a:t>cibule</a:t>
              </a:r>
              <a:endParaRPr lang="cs-CZ" sz="2400" b="1" dirty="0"/>
            </a:p>
          </p:txBody>
        </p:sp>
      </p:grpSp>
      <p:pic>
        <p:nvPicPr>
          <p:cNvPr id="45" name="Picture 7" descr="C:\Documents and Settings\Jana\Local Settings\Temporary Internet Files\Content.IE5\IQZRG32A\MC90032950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99993">
            <a:off x="7300286" y="5804048"/>
            <a:ext cx="2726286" cy="1219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7" descr="C:\Documents and Settings\Jana\Local Settings\Temporary Internet Files\Content.IE5\IQZRG32A\MC90032950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0047" y="3407244"/>
            <a:ext cx="3646764" cy="1631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7" descr="C:\Documents and Settings\Jana\Local Settings\Temporary Internet Files\Content.IE5\IQZRG32A\MC90032950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3047" flipH="1">
            <a:off x="3875577" y="5885133"/>
            <a:ext cx="4051571" cy="1812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Jana\Local Settings\Temporary Internet Files\Content.IE5\KJRJUKIT\MC90032950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-54252" y="4296087"/>
            <a:ext cx="3319295" cy="1484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3" descr="C:\Documents and Settings\Jana\Local Settings\Temporary Internet Files\Content.IE5\KJRJUKIT\MC90032950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6665" y="4296087"/>
            <a:ext cx="3319295" cy="1484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7" name="Skupina 76"/>
          <p:cNvGrpSpPr/>
          <p:nvPr/>
        </p:nvGrpSpPr>
        <p:grpSpPr>
          <a:xfrm>
            <a:off x="7635559" y="151471"/>
            <a:ext cx="1214879" cy="1165966"/>
            <a:chOff x="7860986" y="33834"/>
            <a:chExt cx="1214879" cy="1165966"/>
          </a:xfrm>
        </p:grpSpPr>
        <p:pic>
          <p:nvPicPr>
            <p:cNvPr id="78" name="Picture 2" descr="C:\Documents and Settings\Jana\Local Settings\Temporary Internet Files\Content.IE5\E3XUE8B7\MC900057218[1].wmf">
              <a:hlinkClick r:id="" action="ppaction://hlinkshowjump?jump=nextslide"/>
            </p:cNvPr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60986" y="33834"/>
              <a:ext cx="1214879" cy="116596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9" name="Tlačítko akce: Dopředu nebo Další 78">
              <a:hlinkClick r:id="" action="ppaction://hlinkshowjump?jump=nextslide" highlightClick="1"/>
            </p:cNvPr>
            <p:cNvSpPr/>
            <p:nvPr/>
          </p:nvSpPr>
          <p:spPr>
            <a:xfrm>
              <a:off x="8592824" y="265844"/>
              <a:ext cx="253125" cy="198507"/>
            </a:xfrm>
            <a:prstGeom prst="actionButtonForwardNex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noFill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152324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6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2000" tmFilter="0, 0; .2, .5; .8, .5; 1, 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" dur="1000" autoRev="1" fill="hold"/>
                                        <p:tgtEl>
                                          <p:spTgt spid="7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018 -0.01619 C 0.05973 -0.01526 0.0698 -0.01596 0.07917 -0.01341 C 0.08264 -0.01249 0.08855 -0.0074 0.08855 -0.0074 C 0.09584 0.00231 0.10539 0.01249 0.10973 0.02359 C 0.10747 0.04348 0.11112 0.03515 0.10139 0.0488 C 0.10035 0.05042 0.09948 0.05157 0.09827 0.05319 C 0.09723 0.05458 0.09601 0.0562 0.09497 0.05759 C 0.0941 0.05898 0.09184 0.06198 0.09184 0.06221 C 0.09011 0.06707 0.08837 0.07169 0.08698 0.07678 C 0.0875 0.08187 0.08698 0.08673 0.08855 0.09158 C 0.09184 0.10176 0.11667 0.11194 0.12743 0.11379 C 0.14514 0.12188 0.13577 0.11934 0.1566 0.12119 C 0.15139 0.13414 0.12778 0.142 0.11424 0.14639 C 0.11007 0.1494 0.10382 0.15102 0.10139 0.15518 C 0.0974 0.16281 0.10035 0.16004 0.09341 0.1642 C 0.09028 0.1723 0.08664 0.18085 0.08386 0.18918 C 0.0849 0.20444 0.08438 0.21601 0.09184 0.22919 C 0.09323 0.23196 0.09289 0.23566 0.09497 0.23821 C 0.09827 0.24191 0.10348 0.24422 0.1066 0.24861 C 0.11094 0.25486 0.11355 0.25833 0.12084 0.2618 C 0.12639 0.26688 0.13004 0.26688 0.13716 0.26943 C 0.1691 0.26735 0.15764 0.2685 0.1757 0.26342 C 0.18004 0.25925 0.19063 0.2537 0.19063 0.247 " pathEditMode="relative" rAng="0" ptsTypes="ffffffffffffffffffffffA">
                                      <p:cBhvr>
                                        <p:cTn id="1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014" y="142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0" presetClass="path" presetSubtype="0" accel="50000" decel="5000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556 -0.00092 C 0.08073 0.01018 0.06059 0.00255 0.11806 0.00093 C 0.12466 -0.00254 0.13056 -0.00439 0.1375 -0.00601 C 0.15157 -0.00509 0.16528 -0.00509 0.179 -0.00092 C 0.18473 0.00278 0.19063 0.00671 0.19584 0.01133 C 0.20174 0.03307 0.1915 0.07008 0.18542 0.09251 C 0.18594 0.10523 0.18577 0.11795 0.18681 0.13067 C 0.18889 0.15564 0.20434 0.18478 0.21927 0.1982 C 0.2224 0.20421 0.22448 0.20629 0.22969 0.20837 C 0.2349 0.21762 0.23542 0.21416 0.24132 0.22063 C 0.25296 0.23335 0.23664 0.21739 0.25052 0.23104 C 0.25348 0.23404 0.25591 0.23844 0.25955 0.23959 C 0.26337 0.24075 0.27118 0.24306 0.27118 0.24306 C 0.27639 0.2426 0.28177 0.2433 0.28681 0.24145 C 0.29098 0.23983 0.29827 0.23127 0.30243 0.22757 C 0.304 0.22618 0.30591 0.22664 0.30764 0.22572 C 0.32709 0.21577 0.30105 0.22803 0.31667 0.21878 C 0.3191 0.21739 0.32448 0.21531 0.32448 0.21531 C 0.32796 0.21601 0.3316 0.21601 0.3349 0.21716 C 0.34098 0.21947 0.34132 0.23173 0.34393 0.23798 C 0.34618 0.24353 0.34914 0.24815 0.35174 0.25347 C 0.35625 0.26272 0.36493 0.26503 0.37118 0.27082 C 0.379 0.27012 0.38681 0.27058 0.39462 0.26897 C 0.39671 0.2685 0.40122 0.26157 0.40243 0.26041 C 0.41025 0.25255 0.41667 0.24931 0.41667 0.23451 " pathEditMode="relative" ptsTypes="ffffffffffffffffffffffffA">
                                      <p:cBhvr>
                                        <p:cTn id="24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0" presetClass="path" presetSubtype="0" accel="50000" decel="5000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955 -0.0148 C 0.06389 -0.01411 0.06875 -0.01549 0.07257 -0.01295 C 0.07292 -0.01272 0.08264 0.00486 0.08421 0.00787 C 0.08612 0.01897 0.0882 0.02984 0.09063 0.04071 C 0.09028 0.04579 0.09063 0.05134 0.08941 0.0562 C 0.08837 0.06013 0.08594 0.06314 0.08421 0.06661 C 0.08334 0.06823 0.0816 0.07169 0.0816 0.07169 C 0.08021 0.07748 0.08039 0.07794 0.07778 0.08395 C 0.0757 0.08858 0.07118 0.09783 0.07118 0.09783 C 0.0691 0.10638 0.06771 0.11517 0.06598 0.12373 C 0.06632 0.14223 0.06181 0.18987 0.07518 0.21184 C 0.07622 0.21346 0.07796 0.21392 0.079 0.21531 C 0.08056 0.21739 0.0816 0.21994 0.08299 0.22225 C 0.09011 0.25347 0.15747 0.2463 0.16337 0.24653 C 0.175 0.25671 0.1783 0.27498 0.18542 0.28978 C 0.18507 0.29672 0.18559 0.30389 0.18421 0.31059 C 0.18264 0.31846 0.17344 0.33071 0.16858 0.33465 C 0.16737 0.33696 0.16632 0.3395 0.16476 0.34158 C 0.16372 0.34297 0.16181 0.34343 0.16077 0.34505 C 0.15573 0.35315 0.15348 0.36332 0.14653 0.36934 C 0.14028 0.38113 0.1349 0.39431 0.1283 0.40564 C 0.12639 0.42276 0.12483 0.44103 0.1323 0.45583 C 0.13438 0.46508 0.14566 0.48312 0.15174 0.48867 C 0.15556 0.49607 0.15851 0.50393 0.16216 0.51133 C 0.16355 0.51712 0.16459 0.52267 0.16598 0.52845 C 0.1665 0.54972 0.16684 0.57123 0.16737 0.59251 C 0.16789 0.61217 0.16372 0.63113 0.17639 0.64269 C 0.17952 0.64871 0.1816 0.65241 0.18681 0.65472 C 0.19462 0.66559 0.20018 0.66698 0.21146 0.6686 C 0.22223 0.66813 0.23316 0.6679 0.24393 0.66698 C 0.24879 0.66651 0.25695 0.65819 0.25695 0.65819 C 0.25868 0.65472 0.26216 0.64778 0.26216 0.64778 " pathEditMode="relative" ptsTypes="fffffffffffffffffffffffffffffffA">
                                      <p:cBhvr>
                                        <p:cTn id="32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0" presetClass="path" presetSubtype="0" accel="50000" decel="5000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914 -0.02151 C 0.05556 -0.02451 0.06198 -0.02497 0.06858 -0.02683 C 0.079 -0.0296 0.08941 -0.03284 0.09983 -0.03538 C 0.12952 -0.03423 0.14011 -0.03376 0.16476 -0.02497 C 0.17934 -0.01179 0.17066 0.02706 0.17118 0.04232 C 0.17171 0.0562 0.17379 0.08395 0.17379 0.08395 C 0.17483 0.12095 0.175 0.15773 0.17639 0.19473 C 0.17674 0.20236 0.18177 0.21069 0.18421 0.21693 C 0.18559 0.22086 0.18525 0.22549 0.18681 0.22919 C 0.19115 0.23913 0.19723 0.24815 0.20243 0.25694 C 0.20695 0.2648 0.20903 0.2722 0.21546 0.27775 C 0.22257 0.2914 0.24514 0.31198 0.25816 0.31406 C 0.26528 0.31522 0.27292 0.31522 0.28039 0.31568 C 0.29219 0.32146 0.30469 0.31638 0.31667 0.31221 C 0.32101 0.30828 0.32466 0.30713 0.32969 0.30527 C 0.33889 0.29695 0.32743 0.30643 0.33872 0.30019 C 0.34375 0.29741 0.34809 0.29302 0.35296 0.28978 C 0.35469 0.28862 0.35677 0.28816 0.35816 0.28631 C 0.36459 0.27822 0.36962 0.27429 0.37778 0.26897 C 0.3816 0.26642 0.38177 0.26827 0.38542 0.2655 C 0.39237 0.26018 0.39844 0.25324 0.40625 0.25 C 0.40955 0.25046 0.41372 0.24931 0.4165 0.25162 C 0.41945 0.2537 0.42014 0.25856 0.42188 0.26203 C 0.42292 0.26434 0.42552 0.26897 0.42552 0.26897 C 0.42657 0.27243 0.42743 0.2759 0.42813 0.27937 C 0.42882 0.28122 0.42969 0.28469 0.42969 0.28469 C 0.43073 0.29949 0.43108 0.30782 0.4375 0.31915 C 0.43924 0.32748 0.44497 0.33326 0.44914 0.33996 C 0.45278 0.34598 0.45695 0.35315 0.46216 0.35731 C 0.46719 0.36147 0.46858 0.36032 0.47379 0.3624 C 0.47952 0.36494 0.48438 0.3691 0.49046 0.37119 C 0.50226 0.36957 0.51389 0.36749 0.5257 0.36587 C 0.52865 0.36471 0.5323 0.36471 0.5349 0.3624 C 0.54566 0.35268 0.52761 0.36078 0.54254 0.35546 C 0.54879 0.34968 0.55573 0.34413 0.56059 0.3365 C 0.56684 0.32655 0.57327 0.31036 0.58021 0.30181 C 0.58403 0.29741 0.5882 0.29371 0.59184 0.28978 C 0.59914 0.28215 0.59202 0.28631 0.59983 0.28284 C 0.60504 0.27313 0.60539 0.27752 0.61146 0.27082 C 0.61858 0.26249 0.62136 0.25879 0.63091 0.25694 C 0.63594 0.25463 0.64115 0.25347 0.64636 0.25162 C 0.65434 0.25231 0.66216 0.25139 0.66997 0.25347 C 0.67466 0.25486 0.68299 0.26203 0.68299 0.26203 C 0.68542 0.27267 0.68212 0.26342 0.68802 0.26897 C 0.69011 0.27082 0.69132 0.27382 0.69323 0.2759 C 0.69879 0.28238 0.70487 0.28724 0.71146 0.2914 C 0.71858 0.30088 0.72518 0.30574 0.7349 0.30874 C 0.74757 0.29741 0.7349 0.27683 0.7349 0.26203 " pathEditMode="relative" ptsTypes="fffffffffffffffffffffffffffffffffffffffffffffffA">
                                      <p:cBhvr>
                                        <p:cTn id="40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0" presetClass="path" presetSubtype="0" accel="50000" decel="5000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174 -0.01827 C 0.08091 -0.01688 0.0816 -0.01942 0.09983 -0.01295 C 0.10504 -0.00832 0.11094 -0.00462 0.11667 -0.00092 C 0.12118 0.00555 0.12743 0.00902 0.13351 0.01295 C 0.13629 0.01873 0.13976 0.0229 0.14271 0.02845 C 0.1441 0.03423 0.14549 0.03978 0.14653 0.04579 C 0.14566 0.06591 0.14514 0.0754 0.14271 0.09251 C 0.14358 0.11009 0.14497 0.12928 0.14914 0.14616 C 0.15174 0.15657 0.15521 0.16559 0.15816 0.17553 C 0.16268 0.19103 0.16546 0.20837 0.17257 0.22225 C 0.17952 0.25231 0.19671 0.27174 0.21285 0.29325 C 0.21441 0.29533 0.21511 0.29834 0.21667 0.30019 C 0.21858 0.30227 0.22118 0.30319 0.22309 0.30527 C 0.23143 0.31383 0.23889 0.321 0.24653 0.33141 C 0.24775 0.33303 0.25591 0.3358 0.25816 0.3365 C 0.26476 0.33904 0.27101 0.34297 0.27761 0.34505 C 0.2908 0.35384 0.2849 0.34922 0.29566 0.35893 C 0.30556 0.36749 0.29445 0.36217 0.30365 0.36587 C 0.30625 0.3735 0.30955 0.37882 0.31407 0.38483 C 0.31632 0.39316 0.32188 0.39986 0.3257 0.4075 C 0.32796 0.41212 0.3323 0.42137 0.3323 0.42137 C 0.34046 0.45537 0.33351 0.5148 0.32309 0.55273 C 0.31927 0.58488 0.3132 0.62489 0.3349 0.64616 C 0.33855 0.65564 0.34514 0.66212 0.35052 0.67045 C 0.35625 0.67923 0.35157 0.67623 0.35816 0.679 C 0.36285 0.68525 0.36615 0.68733 0.37257 0.68941 C 0.38021 0.69635 0.38907 0.69612 0.39723 0.70329 C 0.40782 0.713 0.42153 0.71762 0.43351 0.7241 C 0.44566 0.72341 0.45816 0.72572 0.46997 0.72063 C 0.47743 0.71739 0.48386 0.70999 0.49184 0.70675 C 0.49671 0.70259 0.50122 0.70144 0.50608 0.69797 C 0.51858 0.68941 0.51893 0.68802 0.52969 0.67738 C 0.53577 0.67137 0.54566 0.67206 0.55296 0.6686 C 0.56441 0.66975 0.57136 0.67021 0.58143 0.67392 C 0.58525 0.68132 0.5908 0.68525 0.59566 0.69103 C 0.60643 0.70375 0.59914 0.69982 0.60886 0.70329 C 0.61493 0.71531 0.6283 0.7204 0.63855 0.7241 C 0.65539 0.72202 0.64948 0.72202 0.66077 0.71716 C 0.66441 0.71231 0.6691 0.70861 0.67257 0.70329 C 0.68299 0.68687 0.66632 0.70976 0.679 0.69288 C 0.68073 0.68663 0.68802 0.67738 0.68802 0.67738 C 0.68907 0.67345 0.68941 0.66906 0.69063 0.66513 C 0.69341 0.65657 0.69723 0.65102 0.69723 0.64108 " pathEditMode="relative" ptsTypes="ffffffffffffffffffffffffffffffffffffffffffA">
                                      <p:cBhvr>
                                        <p:cTn id="4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216 -0.00786 C 0.08334 -0.00185 0.10191 0.01619 0.12188 0.02683 C 0.13073 0.03862 0.12761 0.03307 0.1323 0.04232 C 0.13525 0.05597 0.13802 0.06846 0.14393 0.08048 C 0.14879 0.10916 0.14757 0.09644 0.14532 0.14269 C 0.14497 0.14986 0.14202 0.15796 0.14132 0.16513 C 0.13733 0.20398 0.1408 0.1834 0.1375 0.20144 C 0.13698 0.22387 0.14115 0.2685 0.13091 0.29487 C 0.12969 0.30435 0.12813 0.31314 0.12709 0.32262 C 0.12709 0.32655 0.12379 0.38899 0.1323 0.40564 C 0.13542 0.41952 0.13993 0.43178 0.14792 0.44195 C 0.15591 0.46346 0.14514 0.43733 0.15434 0.45236 C 0.15903 0.45999 0.16285 0.46855 0.16737 0.47664 C 0.17813 0.49607 0.19098 0.52174 0.20886 0.5303 C 0.21459 0.53793 0.21927 0.54348 0.22709 0.54579 C 0.23386 0.55204 0.24098 0.55157 0.24914 0.55273 C 0.27657 0.55111 0.28351 0.55366 0.30625 0.53885 C 0.31754 0.53145 0.30035 0.54579 0.31667 0.53377 C 0.32605 0.5266 0.33507 0.51642 0.34393 0.50787 C 0.34844 0.50347 0.35625 0.49283 0.36216 0.49052 C 0.3698 0.48358 0.38021 0.48289 0.38542 0.49399 C 0.38594 0.4963 0.38629 0.49861 0.38681 0.50093 C 0.38768 0.5044 0.38941 0.51133 0.38941 0.51133 C 0.38976 0.52752 0.38993 0.54348 0.39063 0.55967 C 0.39098 0.56684 0.39514 0.57239 0.39723 0.57863 C 0.40434 0.59991 0.41372 0.61725 0.42448 0.63576 C 0.429 0.64362 0.43021 0.6494 0.43612 0.65472 C 0.44167 0.66952 0.45243 0.67646 0.46216 0.68594 C 0.47292 0.69658 0.48368 0.7012 0.49584 0.70837 C 0.52483 0.72549 0.55695 0.73404 0.58802 0.74306 C 0.59844 0.74214 0.60955 0.74491 0.61927 0.73959 C 0.62726 0.7352 0.63368 0.72572 0.64132 0.72063 C 0.64671 0.71092 0.65348 0.70675 0.66059 0.69982 C 0.6665 0.68802 0.65973 0.69935 0.66737 0.69288 C 0.66893 0.69149 0.6698 0.68941 0.67118 0.68779 C 0.67865 0.679 0.68837 0.66929 0.69723 0.66351 C 0.70035 0.66143 0.70313 0.65842 0.70625 0.65657 C 0.70868 0.65518 0.71407 0.6531 0.71407 0.6531 C 0.72778 0.64108 0.73316 0.64848 0.75556 0.64963 C 0.76476 0.65241 0.77014 0.65958 0.77778 0.66698 C 0.78212 0.67091 0.78698 0.67415 0.79063 0.679 C 0.79584 0.68594 0.79271 0.68386 0.79983 0.68594 C 0.80434 0.68895 0.80799 0.69265 0.81285 0.6945 C 0.83091 0.69334 0.83733 0.69565 0.85052 0.68432 C 0.86598 0.65634 0.86216 0.62812 0.86216 0.59251 " pathEditMode="relative" ptsTypes="ffffffffffffffffffffffffffffffffffffffffffffA">
                                      <p:cBhvr>
                                        <p:cTn id="5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000"/>
                            </p:stCondLst>
                            <p:childTnLst>
                              <p:par>
                                <p:cTn id="5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0" presetClass="path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15 -0.00578 C 0.0441 -0.00462 0.04723 -0.00462 0.04931 -0.00231 C 0.05226 0.00093 0.0533 0.00879 0.05434 0.01342 C 0.054 0.02197 0.05452 0.03076 0.05313 0.03932 C 0.05278 0.04163 0.05052 0.04256 0.04931 0.04441 C 0.04514 0.05111 0.04184 0.05874 0.03629 0.06337 C 0.03073 0.07493 0.02362 0.08488 0.01806 0.09644 C 0.0165 0.10268 0.01424 0.10708 0.01285 0.11355 C 0.01407 0.12766 0.01389 0.14339 0.02587 0.14824 C 0.03247 0.15426 0.0415 0.15773 0.04931 0.16027 C 0.06355 0.17322 0.07726 0.19126 0.08177 0.21392 C 0.08125 0.22711 0.08195 0.24052 0.08039 0.2537 C 0.07917 0.26388 0.07188 0.27567 0.06737 0.2833 C 0.05973 0.29626 0.05539 0.31614 0.04271 0.32123 C 0.03368 0.32956 0.02396 0.3395 0.01546 0.34898 C 0.00903 0.35615 0.00417 0.36725 -0.00277 0.37327 C -0.01041 0.3883 -0.01823 0.39963 -0.02083 0.41813 C -0.02048 0.4297 -0.02031 0.44126 -0.01961 0.45282 C -0.01823 0.47526 -0.00868 0.48983 0.00122 0.50648 C 0.0033 0.50995 0.00677 0.51897 0.01025 0.52197 C 0.0125 0.52405 0.01563 0.52359 0.01806 0.52544 C 0.02084 0.52752 0.02327 0.53007 0.02587 0.53238 C 0.02657 0.53307 0.0349 0.53585 0.0349 0.53608 C 0.03976 0.53839 0.04445 0.54047 0.04931 0.54279 C 0.06129 0.54024 0.05591 0.54325 0.06615 0.534 C 0.06737 0.53284 0.06997 0.53053 0.06997 0.53076 C 0.07188 0.52683 0.07483 0.52405 0.07657 0.52012 C 0.079 0.51457 0.07882 0.50879 0.08177 0.50301 C 0.08264 0.49931 0.08542 0.49653 0.08559 0.4926 C 0.08646 0.47572 0.08473 0.46786 0.07396 0.463 C 0.06893 0.46531 0.06667 0.46647 0.06476 0.47341 C 0.06771 0.48428 0.07066 0.47826 0.07396 0.47156 C 0.07344 0.46832 0.07448 0.46392 0.07257 0.46138 C 0.07153 0.45999 0.07066 0.46462 0.06997 0.46647 C 0.06927 0.46786 0.0691 0.46971 0.06875 0.47156 C 0.07066 0.47965 0.07101 0.48358 0.07778 0.48034 C 0.07761 0.47873 0.07743 0.4667 0.07257 0.46832 C 0.07136 0.46878 0.07171 0.47156 0.07136 0.47341 C 0.07171 0.47526 0.07118 0.47873 0.07257 0.47873 C 0.07414 0.47873 0.07535 0.47526 0.07518 0.47341 C 0.07483 0.47109 0.07257 0.46971 0.07136 0.46832 C 0.07084 0.46971 0.06945 0.47156 0.06997 0.47341 C 0.07049 0.47526 0.07292 0.47826 0.07396 0.47688 C 0.07848 0.47063 0.06962 0.46878 0.06875 0.46832 C 0.06737 0.46716 0.06632 0.46439 0.06476 0.46485 C 0.05695 0.4667 0.06598 0.47757 0.06737 0.47873 C 0.07136 0.47017 0.07205 0.46716 0.06355 0.46971 C 0.06389 0.47341 0.06233 0.47873 0.06476 0.48034 C 0.07622 0.48798 0.07448 0.47433 0.07257 0.46971 C 0.07032 0.46462 0.06841 0.46462 0.06476 0.463 C 0.06146 0.46462 0.0533 0.4667 0.06216 0.47688 C 0.06407 0.47919 0.06737 0.47572 0.06997 0.47526 C 0.06875 0.46508 0.0698 0.4593 0.06094 0.463 C 0.05782 0.47526 0.0625 0.47433 0.06997 0.47688 C 0.07362 0.46971 0.07275 0.46762 0.06737 0.463 C 0.05938 0.46531 0.0573 0.46508 0.06216 0.47526 C 0.06389 0.47433 0.06667 0.47526 0.06737 0.47341 C 0.06927 0.46762 0.06563 0.46207 0.06355 0.45791 C 0.06007 0.46716 0.06077 0.46786 0.06615 0.47526 C 0.075 0.47341 0.07987 0.47479 0.07396 0.463 C 0.06632 0.46577 0.06389 0.46392 0.06615 0.47526 C 0.06927 0.47387 0.07344 0.47341 0.06875 0.46647 C 0.06667 0.46346 0.06094 0.45976 0.06094 0.45999 C 0.06129 0.46369 0.06077 0.46786 0.06216 0.47156 C 0.06285 0.47341 0.06493 0.47433 0.06615 0.47341 C 0.06737 0.47248 0.06702 0.46971 0.06737 0.46832 C 0.06285 0.45907 0.06094 0.46207 0.05695 0.46971 C 0.0566 0.47202 0.05504 0.47433 0.05573 0.47688 C 0.05625 0.47849 0.05834 0.47942 0.05955 0.47873 C 0.06077 0.4778 0.06042 0.47526 0.06094 0.47341 C 0.06042 0.47109 0.06112 0.46739 0.05955 0.46647 C 0.05834 0.46577 0.05764 0.47017 0.05834 0.47156 C 0.05886 0.47341 0.06094 0.47294 0.06216 0.47341 C 0.06441 0.47294 0.06754 0.47433 0.06875 0.47156 C 0.06997 0.46924 0.06927 0.46462 0.06737 0.463 C 0.06598 0.46184 0.06563 0.46647 0.06476 0.46832 C 0.06528 0.46971 0.06476 0.47341 0.06615 0.47341 C 0.06771 0.47341 0.06875 0.47017 0.06875 0.46832 C 0.06875 0.46554 0.0632 0.45907 0.06216 0.45791 C 0.05851 0.46508 0.05955 0.46693 0.06476 0.47156 C 0.06563 0.46971 0.06806 0.46832 0.06737 0.46647 C 0.06684 0.46485 0.06389 0.46647 0.06355 0.46832 C 0.06285 0.47109 0.06667 0.48682 0.06355 0.47341 C 0.06216 0.47387 0.06007 0.47341 0.05955 0.47526 C 0.05886 0.47757 0.05921 0.4815 0.06094 0.48219 C 0.0625 0.48289 0.06268 0.47873 0.06355 0.47688 C 0.06302 0.47433 0.06389 0.46971 0.06216 0.46971 C 0.06042 0.46971 0.06042 0.47433 0.06094 0.47688 C 0.06146 0.47873 0.06355 0.47919 0.06476 0.48034 C 0.06198 0.46439 0.0632 0.47826 0.06737 0.47688 C 0.06875 0.47618 0.06823 0.47341 0.06875 0.47156 C 0.06789 0.46971 0.06771 0.46716 0.06615 0.46647 C 0.06476 0.46577 0.0625 0.46647 0.06216 0.46832 C 0.06129 0.47341 0.0665 0.47688 0.06875 0.47873 C 0.06789 0.47688 0.06719 0.47479 0.06615 0.47341 C 0.06511 0.47202 0.06302 0.46786 0.06216 0.46971 C 0.05816 0.47803 0.06476 0.47919 0.06737 0.48034 C 0.07118 0.47294 0.07153 0.47109 0.06476 0.46832 C 0.06285 0.46924 0.05764 0.47017 0.05834 0.47526 C 0.05868 0.47734 0.06094 0.47757 0.06216 0.47873 C 0.07101 0.47433 0.06424 0.47156 0.05955 0.46832 C 0.05157 0.47156 0.05643 0.47479 0.06094 0.47873 C 0.06216 0.47757 0.06476 0.47734 0.06476 0.47526 C 0.06476 0.47294 0.06181 0.47017 0.06094 0.47156 C 0.05973 0.47387 0.06181 0.47757 0.06216 0.48034 C 0.06302 0.47803 0.06563 0.47572 0.06476 0.47341 C 0.06337 0.46971 0.05695 0.46647 0.05695 0.4667 C 0.05747 0.46878 0.0573 0.47156 0.05834 0.47341 C 0.05921 0.47479 0.06146 0.47664 0.06216 0.47526 C 0.0632 0.47341 0.06129 0.47063 0.06094 0.46832 C 0.05348 0.47109 0.05382 0.47896 0.06094 0.48219 C 0.06042 0.47919 0.05955 0.47618 0.05955 0.47341 C 0.05955 0.47156 0.05973 0.4778 0.06094 0.47873 C 0.06216 0.47942 0.06355 0.47757 0.06476 0.47688 C 0.06441 0.47526 0.06493 0.47156 0.06355 0.47156 C 0.06198 0.47156 0.05955 0.47618 0.06094 0.47688 C 0.06372 0.47849 0.06702 0.47572 0.06997 0.47526 C 0.06858 0.46577 0.0691 0.46092 0.06094 0.46485 C 0.06129 0.46716 0.06112 0.46971 0.06216 0.47156 C 0.06302 0.47294 0.06546 0.47479 0.06615 0.47341 C 0.06719 0.47063 0.0658 0.46739 0.06476 0.46485 C 0.06407 0.463 0.06216 0.46254 0.06094 0.46138 C 0.06007 0.463 0.05799 0.46439 0.05834 0.46647 C 0.05868 0.46832 0.06059 0.47017 0.06216 0.46971 C 0.06355 0.46924 0.06302 0.46647 0.06355 0.46485 C 0.06216 0.46369 0.06042 0.45953 0.05955 0.46138 C 0.05834 0.46369 0.05938 0.46786 0.06094 0.46971 C 0.06181 0.47109 0.06216 0.463 0.06216 0.46485 C 0.06216 0.47063 0.05851 0.47664 0.06355 0.46647 C 0.06216 0.46531 0.06112 0.46254 0.05955 0.463 C 0.05695 0.46392 0.05886 0.47248 0.05955 0.47341 C 0.06059 0.47479 0.06216 0.47572 0.06355 0.47688 C 0.06389 0.47526 0.06563 0.47294 0.06476 0.47156 C 0.06389 0.47063 0.06129 0.47156 0.06094 0.47341 C 0.06007 0.47849 0.06563 0.47965 0.06737 0.48034 C 0.0698 0.47109 0.06667 0.47248 0.06094 0.46971 C 0.05643 0.47919 0.05955 0.47919 0.06615 0.48219 C 0.06719 0.48011 0.07205 0.47294 0.06737 0.46971 C 0.06546 0.46832 0.06302 0.47109 0.06094 0.47156 C 0.06268 0.47294 0.06424 0.47572 0.06615 0.47526 C 0.06754 0.47479 0.06806 0.47156 0.06737 0.46971 C 0.06684 0.46832 0.06476 0.46878 0.06355 0.46832 C 0.0625 0.47017 0.05625 0.47896 0.06615 0.47688 C 0.06771 0.47664 0.06789 0.47341 0.06875 0.47156 C 0.05973 0.46786 0.06181 0.46485 0.05955 0.47341 C 0.06094 0.47526 0.06164 0.47873 0.06355 0.47873 C 0.06511 0.47873 0.0665 0.47526 0.06615 0.47341 C 0.0658 0.47109 0.06355 0.47109 0.06216 0.46971 C 0.06146 0.47017 0.05105 0.47341 0.06216 0.47688 C 0.06476 0.47757 0.06737 0.47572 0.06997 0.47526 C 0.06823 0.46231 0.0698 0.46046 0.05955 0.463 C 0.06007 0.46485 0.0599 0.46693 0.06094 0.46832 C 0.06181 0.46924 0.06441 0.47156 0.06476 0.46971 C 0.06598 0.46346 0.06112 0.46046 0.05834 0.45791 C 0.05434 0.46554 0.05521 0.47017 0.06094 0.47526 C 0.06424 0.46832 0.06424 0.46577 0.05834 0.463 C 0.05504 0.46971 0.05487 0.47248 0.06094 0.47526 C 0.06129 0.47341 0.06285 0.47156 0.06216 0.46971 C 0.06164 0.46832 0.05886 0.4667 0.05834 0.46832 C 0.0573 0.47156 0.05921 0.47526 0.05955 0.47873 C 0.06129 0.47803 0.06372 0.47873 0.06476 0.47688 C 0.06563 0.47526 0.06493 0.47156 0.06355 0.47156 C 0.06198 0.47156 0.0599 0.47526 0.06094 0.47688 C 0.06216 0.47849 0.06441 0.47572 0.06615 0.47526 C 0.06563 0.47341 0.06615 0.46971 0.06476 0.46971 C 0.06337 0.46971 0.06285 0.47341 0.06355 0.47526 C 0.06407 0.47618 0.06528 0.47387 0.06615 0.47341 " pathEditMode="relative" rAng="0" ptsTypes="ffffffffffffffffffffffffffffffffffffffffffffffffffffffffffffffffffffffffffffffffffffffffffffffffffffffffffffffffffffffffffffffffffffffffffffffffffffffffffffffffffffffA">
                                      <p:cBhvr>
                                        <p:cTn id="64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68" y="27451"/>
                                    </p:animMotion>
                                  </p:childTnLst>
                                </p:cTn>
                              </p:par>
                              <p:par>
                                <p:cTn id="65" presetID="2" presetClass="entr" presetSubtype="2" fill="remove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65"/>
                                            </p:cond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69" presetID="2" presetClass="entr" presetSubtype="8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69"/>
                                            </p:cond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3000"/>
                            </p:stCondLst>
                            <p:childTnLst>
                              <p:par>
                                <p:cTn id="7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799 -0.01619 C 0.06424 -0.01133 0.07136 -0.01017 0.07882 -0.00902 C 0.08021 -0.00832 0.08177 -0.00855 0.08282 -0.00717 C 0.08525 -0.00462 0.0882 0.00185 0.0882 0.00208 C 0.08976 0.00833 0.09098 0.01388 0.09202 0.02012 C 0.09462 0.05458 0.09427 0.0414 0.09202 0.09528 C 0.09184 0.1006 0.09046 0.10546 0.08941 0.11078 C 0.08872 0.11379 0.08681 0.1198 0.08681 0.12003 C 0.08716 0.14154 0.08403 0.18987 0.0908 0.21924 C 0.0941 0.25231 0.11112 0.27128 0.12761 0.29602 C 0.12882 0.29787 0.129 0.30042 0.13021 0.30204 C 0.13438 0.30828 0.14514 0.31591 0.15139 0.31915 C 0.16302 0.33326 0.17987 0.34413 0.19601 0.34968 C 0.2099 0.36009 0.23143 0.36494 0.2474 0.36633 C 0.25868 0.3698 0.27032 0.37072 0.2816 0.37396 C 0.31424 0.3728 0.33594 0.37095 0.3658 0.36332 C 0.37622 0.36078 0.36112 0.3624 0.37917 0.36032 C 0.3882 0.35893 0.40677 0.35731 0.40677 0.35754 C 0.42049 0.35847 0.42865 0.36009 0.44098 0.36332 C 0.4566 0.37558 0.47205 0.38714 0.48646 0.40033 C 0.49306 0.40541 0.49549 0.40911 0.50157 0.41397 C 0.51059 0.42091 0.52084 0.4364 0.53021 0.4401 C 0.53542 0.44658 0.54046 0.4512 0.54827 0.45375 C 0.56372 0.46554 0.57275 0.46439 0.58941 0.46924 C 0.6073 0.46809 0.61528 0.46924 0.62917 0.45837 C 0.63299 0.45144 0.63316 0.4445 0.63594 0.4371 C 0.63525 0.43062 0.63594 0.42438 0.63438 0.4186 C 0.63316 0.41513 0.63056 0.41212 0.62917 0.40911 C 0.62743 0.40611 0.62552 0.40333 0.62275 0.40033 C 0.62275 0.39894 0.62032 0.3994 0.61997 0.39848 C 0.61528 0.39616 0.61528 0.39454 0.61216 0.39084 C 0.60487 0.39639 0.60677 0.39824 0.60747 0.40796 C 0.60973 0.40171 0.60643 0.38552 0.60938 0.40033 C 0.6099 0.39848 0.6125 0.39755 0.61216 0.39547 C 0.61181 0.39385 0.60903 0.39084 0.60747 0.39246 C 0.60747 0.39385 0.61146 0.40796 0.60747 0.39547 C 0.60747 0.39732 0.6066 0.39848 0.60677 0.40033 C 0.60695 0.40194 0.60747 0.40588 0.60938 0.40495 C 0.61268 0.40079 0.60487 0.39639 0.60417 0.39547 C 0.60469 0.39848 0.60469 0.40171 0.60487 0.40495 C 0.60608 0.40634 0.6066 0.40911 0.60747 0.40911 C 0.60973 0.40911 0.6099 0.40611 0.6099 0.40495 C 0.60886 0.39824 0.6073 0.39663 0.60157 0.39848 C 0.59896 0.40842 0.59966 0.40842 0.60747 0.40634 C 0.60747 0.40379 0.60868 0.40009 0.60677 0.39848 C 0.60487 0.39778 0.60382 0.40125 0.60417 0.40333 C 0.60452 0.40495 0.60677 0.40518 0.60747 0.40634 C 0.6099 0.39871 0.6099 0.39408 0.60417 0.38946 C 0.59705 0.39454 0.59705 0.40009 0.60487 0.40333 C 0.60938 0.39663 0.6099 0.39269 0.60226 0.38946 C 0.59323 0.39686 0.59705 0.40449 0.60677 0.40796 C 0.60938 0.4075 0.6125 0.40819 0.61476 0.40634 C 0.62032 0.40218 0.61164 0.39639 0.60938 0.39547 C 0.59983 0.39824 0.60226 0.40033 0.60417 0.41096 C 0.61771 0.40495 0.60747 0.39038 0.59896 0.38645 C 0.59671 0.38714 0.59341 0.38576 0.59202 0.38784 C 0.58941 0.39316 0.59375 0.3994 0.59618 0.40333 C 0.60174 0.41212 0.60747 0.41559 0.61528 0.4186 C 0.61771 0.41744 0.6198 0.41698 0.62032 0.41559 C 0.62275 0.41235 0.62223 0.40773 0.62032 0.40495 C 0.61771 0.39778 0.61146 0.39478 0.60487 0.39246 C 0.59132 0.39478 0.59462 0.39454 0.59618 0.41212 C 0.6066 0.40935 0.60886 0.39848 0.59896 0.39084 C 0.59184 0.39293 0.58941 0.39801 0.59358 0.40796 C 0.59462 0.41027 0.60226 0.4142 0.60417 0.41559 C 0.60712 0.41513 0.61146 0.41651 0.61268 0.41397 C 0.61771 0.40796 0.60886 0.40009 0.60487 0.39848 C 0.59879 0.40125 0.59983 0.40472 0.60157 0.41212 C 0.60365 0.41073 0.60747 0.40842 0.60747 0.40495 C 0.60903 0.39639 0.59983 0.39154 0.59462 0.38946 C 0.5915 0.39778 0.59202 0.40241 0.59896 0.40796 C 0.60209 0.4068 0.60643 0.40796 0.60747 0.40495 C 0.61268 0.39547 0.6033 0.39108 0.59896 0.38946 C 0.59705 0.39015 0.59462 0.38969 0.59358 0.39084 C 0.58872 0.39709 0.59566 0.40194 0.59896 0.40495 C 0.60122 0.40449 0.60365 0.40495 0.60487 0.40333 C 0.6099 0.39917 0.60417 0.39131 0.60157 0.38946 C 0.59323 0.39293 0.59705 0.39894 0.59983 0.40634 C 0.60226 0.40564 0.60487 0.40611 0.60747 0.40495 C 0.61493 0.40102 0.60747 0.39246 0.60487 0.38946 C 0.60174 0.39639 0.59983 0.40171 0.60747 0.40495 C 0.6099 0.39709 0.60747 0.39061 0.60157 0.38784 C 0.59983 0.3883 0.59705 0.38737 0.59618 0.38946 C 0.59393 0.39478 0.59983 0.40218 0.60226 0.40495 C 0.60851 0.40379 0.61459 0.40403 0.61997 0.40148 C 0.62552 0.39917 0.61667 0.38969 0.61476 0.38784 C 0.6099 0.3883 0.60487 0.38576 0.60226 0.38946 C 0.59983 0.39362 0.60382 0.40403 0.60487 0.40911 C 0.62171 0.40495 0.61129 0.38876 0.60157 0.38344 C 0.59202 0.38714 0.59931 0.39963 0.60226 0.40634 C 0.60677 0.40564 0.61112 0.40634 0.61476 0.40495 C 0.61962 0.40264 0.61771 0.392 0.61216 0.38946 C 0.60938 0.39015 0.60643 0.38946 0.60417 0.39084 C 0.60191 0.39246 0.60226 0.40403 0.60417 0.40634 C 0.60487 0.40796 0.60677 0.4075 0.60747 0.40796 C 0.61528 0.39848 0.61528 0.38784 0.60417 0.38344 C 0.59462 0.39038 0.59462 0.40796 0.60417 0.41559 C 0.61389 0.41443 0.62032 0.41721 0.62275 0.40634 C 0.62205 0.39061 0.62032 0.38946 0.60747 0.38483 C 0.60226 0.38691 0.60209 0.38946 0.59983 0.39547 C 0.60157 0.40842 0.59983 0.41073 0.6099 0.40796 C 0.61771 0.39894 0.61528 0.38876 0.60747 0.38182 C 0.60487 0.38229 0.60226 0.38182 0.59983 0.38344 C 0.59202 0.38784 0.59844 0.40264 0.60226 0.40796 C 0.60643 0.4075 0.6099 0.40726 0.61268 0.40634 C 0.61476 0.40611 0.61702 0.40634 0.61737 0.40495 C 0.61945 0.392 0.61476 0.38761 0.60677 0.38344 C 0.59566 0.38529 0.59705 0.38437 0.59462 0.39547 C 0.59653 0.40888 0.59462 0.41027 0.60677 0.40796 C 0.61146 0.39986 0.61372 0.39408 0.60487 0.38784 C 0.59306 0.39131 0.59705 0.40009 0.59896 0.41559 C 0.60747 0.41374 0.6099 0.41212 0.61216 0.40148 C 0.6099 0.39223 0.6099 0.38969 0.60226 0.38645 C 0.59983 0.38714 0.59688 0.38552 0.59618 0.38784 C 0.59202 0.40426 0.59948 0.41235 0.60938 0.4186 C 0.62032 0.41628 0.61737 0.4179 0.61997 0.40634 C 0.61754 0.39362 0.61754 0.38737 0.60677 0.38344 C 0.60382 0.38367 0.59983 0.38344 0.59705 0.38483 C 0.58941 0.38876 0.59462 0.40241 0.59983 0.40634 C 0.60851 0.40403 0.61268 0.40495 0.61528 0.39547 C 0.61528 0.39246 0.61632 0.38876 0.61476 0.38645 C 0.6099 0.37951 0.60226 0.37743 0.59618 0.37581 C 0.59445 0.37627 0.59202 0.37581 0.59098 0.37697 C 0.58698 0.38136 0.59063 0.39778 0.59202 0.40333 C 0.60209 0.40148 0.60226 0.40218 0.60487 0.39246 C 0.60487 0.39061 0.60487 0.38714 0.60417 0.38645 C 0.60105 0.38437 0.59584 0.38946 0.59358 0.39084 C 0.59202 0.39917 0.59063 0.40911 0.59896 0.41212 C 0.60591 0.41096 0.60747 0.41004 0.61216 0.40333 C 0.61112 0.39408 0.6125 0.38714 0.60226 0.39084 C 0.59983 0.40009 0.59705 0.40611 0.60487 0.41212 C 0.6099 0.4105 0.61268 0.40911 0.61476 0.40333 C 0.61268 0.39339 0.61268 0.39269 0.60487 0.38946 C 0.59931 0.392 0.59983 0.39408 0.59896 0.40148 C 0.60157 0.4105 0.60226 0.41143 0.60747 0.40495 C 0.61112 0.39408 0.6099 0.39084 0.60226 0.38483 C 0.59983 0.38529 0.59705 0.3846 0.59462 0.38645 C 0.58907 0.39061 0.59202 0.4031 0.59705 0.40634 C 0.59931 0.4075 0.60122 0.4075 0.60226 0.40796 C 0.6099 0.4075 0.61737 0.40935 0.62275 0.40634 C 0.62552 0.40518 0.62275 0.40125 0.62257 0.39848 C 0.62032 0.39223 0.61771 0.39269 0.61268 0.39084 C 0.60747 0.39316 0.60712 0.39709 0.60487 0.40333 C 0.60712 0.41813 0.60591 0.41975 0.61476 0.40911 C 0.61268 0.39824 0.61424 0.39501 0.60677 0.38946 C 0.59705 0.39339 0.59705 0.40888 0.60677 0.41212 C 0.61268 0.40264 0.61528 0.38946 0.60226 0.38483 C 0.59983 0.38529 0.59636 0.3846 0.59358 0.38645 C 0.59046 0.38807 0.59393 0.40125 0.59462 0.40495 C 0.59983 0.40449 0.60487 0.40495 0.6099 0.40333 C 0.6125 0.40287 0.61372 0.40056 0.61268 0.39848 C 0.61268 0.39501 0.60747 0.38946 0.60747 0.38969 C 0.59983 0.392 0.60191 0.39362 0.59983 0.40333 C 0.59983 0.40495 0.59983 0.4068 0.60157 0.40796 C 0.60851 0.4142 0.61268 0.40125 0.61476 0.39547 C 0.61268 0.38969 0.6099 0.38714 0.60487 0.38483 C 0.59983 0.39385 0.59983 0.40611 0.60747 0.41212 C 0.61268 0.41027 0.61441 0.40796 0.61528 0.40148 C 0.61441 0.39593 0.61268 0.39061 0.60747 0.38784 C 0.60487 0.38691 0.59983 0.38483 0.59983 0.38506 C 0.59862 0.38529 0.59618 0.38483 0.59462 0.38645 C 0.58941 0.39177 0.59462 0.40426 0.59705 0.40911 C 0.60469 0.40796 0.60695 0.40703 0.6099 0.40033 C 0.61268 0.39223 0.61129 0.38622 0.60417 0.38344 C 0.59983 0.38367 0.59601 0.38344 0.59202 0.38483 C 0.58698 0.38714 0.58698 0.39524 0.58577 0.40033 C 0.58664 0.40888 0.58421 0.42137 0.59358 0.42461 C 0.59914 0.42276 0.60157 0.41998 0.60487 0.41559 C 0.60434 0.40657 0.60417 0.40241 0.59983 0.39547 C 0.59566 0.39894 0.59202 0.40564 0.59618 0.41212 C 0.59705 0.4142 0.59983 0.41443 0.60157 0.41559 C 0.60973 0.40911 0.60747 0.40125 0.60157 0.39408 C 0.59462 0.40171 0.59358 0.41767 0.60417 0.4216 C 0.61146 0.41952 0.61181 0.41744 0.61268 0.40911 C 0.61268 0.40796 0.61268 0.40564 0.61216 0.40495 C 0.60938 0.40148 0.60226 0.39732 0.60226 0.39755 C 0.59983 0.40449 0.59983 0.40819 0.60677 0.41096 C 0.61493 0.40171 0.61372 0.39408 0.60226 0.38946 C 0.59167 0.39408 0.59844 0.40356 0.60487 0.40796 C 0.6073 0.4075 0.60938 0.40773 0.6099 0.40634 C 0.61268 0.40449 0.61181 0.39524 0.6099 0.39408 C 0.60886 0.39108 0.60226 0.38784 0.60226 0.38807 C 0.59462 0.39385 0.59931 0.39778 0.60157 0.40634 C 0.60469 0.40518 0.60938 0.40657 0.6099 0.40333 C 0.61528 0.39131 0.6099 0.38899 0.60487 0.38483 C 0.6033 0.38529 0.59983 0.38391 0.59896 0.38645 C 0.59566 0.39293 0.6033 0.40056 0.60677 0.40333 C 0.60973 0.40264 0.61407 0.40472 0.61528 0.40148 C 0.61945 0.39686 0.60747 0.38899 0.60487 0.38784 C 0.59705 0.39084 0.59914 0.39501 0.59983 0.40495 C 0.60226 0.40449 0.60591 0.40495 0.60747 0.40333 C 0.60938 0.40241 0.60938 0.40033 0.60938 0.39848 C 0.60938 0.38946 0.60487 0.38691 0.59896 0.38483 C 0.59705 0.39223 0.59705 0.39778 0.59983 0.40495 C 0.60851 0.40287 0.61441 0.40218 0.60938 0.38946 C 0.60868 0.38761 0.60677 0.38714 0.60487 0.38645 C 0.60226 0.38714 0.59896 0.38599 0.59618 0.38784 C 0.59375 0.38992 0.59549 0.40056 0.59618 0.40148 C 0.59705 0.40333 0.59896 0.40379 0.59983 0.40495 C 0.60469 0.4031 0.60417 0.40495 0.60417 0.40148 L 0.60417 0.38645 " pathEditMode="relative" rAng="0" ptsTypes="fffffffffffffffffffffffffffffffffffffffffffffffffffffffffffffffffffffffffffffffffffffffffffffffffffffffffffffffffffffffffffffffffffffffffffffffffffffffffffffffffffffffffffffffffffffffffffffffffffffffAA">
                                      <p:cBhvr>
                                        <p:cTn id="80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889" y="242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000"/>
                            </p:stCondLst>
                            <p:childTnLst>
                              <p:par>
                                <p:cTn id="82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82"/>
                                            </p:cond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4000"/>
                            </p:stCondLst>
                            <p:childTnLst>
                              <p:par>
                                <p:cTn id="8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0" presetClass="path" presetSubtype="0" accel="50000" decel="5000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animMotion origin="layout" path="M 0.04653 -0.00601 C 0.05747 -0.00324 0.06789 0.00185 0.079 0.0044 C 0.08716 0.01157 0.09671 0.01249 0.10504 0.01989 C 0.11233 0.02637 0.11789 0.03377 0.1257 0.03885 C 0.13004 0.04649 0.13559 0.05042 0.14011 0.05805 C 0.14132 0.06013 0.14167 0.06291 0.14271 0.06499 C 0.14896 0.07748 0.14601 0.06961 0.15174 0.07863 C 0.16059 0.09274 0.16927 0.10754 0.17778 0.12188 C 0.18681 0.13714 0.19323 0.15472 0.20365 0.1686 C 0.20504 0.17368 0.21528 0.18617 0.21146 0.19126 C 0.2099 0.19334 0.20712 0.18895 0.20504 0.18779 C 0.22188 0.21832 0.2382 0.25046 0.25695 0.27937 C 0.26146 0.28631 0.26407 0.29487 0.26858 0.30181 C 0.27483 0.31152 0.27327 0.3062 0.279 0.31753 C 0.28004 0.31961 0.28039 0.32239 0.2816 0.32447 C 0.28438 0.32886 0.28802 0.3321 0.29063 0.3365 C 0.29879 0.34968 0.30504 0.37026 0.31667 0.37812 C 0.32605 0.39362 0.34948 0.41836 0.36337 0.42808 C 0.3724 0.43455 0.38056 0.43779 0.38941 0.4438 C 0.39601 0.4482 0.41962 0.46115 0.4283 0.46277 C 0.44809 0.46647 0.47084 0.46739 0.49063 0.46971 C 0.49705 0.4704 0.50261 0.47341 0.50886 0.47479 C 0.52987 0.47965 0.52587 0.47826 0.55052 0.48011 C 0.58733 0.48798 0.61615 0.49538 0.65434 0.49746 C 0.70764 0.51041 0.71962 0.50139 0.80105 0.49908 C 0.82205 0.49653 0.82813 0.48844 0.84653 0.47826 C 0.85591 0.47294 0.86493 0.46762 0.87379 0.46115 C 0.879 0.45722 0.88212 0.45352 0.88681 0.44889 C 0.88837 0.44727 0.89046 0.44704 0.89202 0.44542 C 0.89532 0.44172 0.90105 0.4334 0.90105 0.4334 C 0.90296 0.42577 0.90556 0.4186 0.90764 0.41096 C 0.9073 0.40264 0.91112 0.37535 0.90105 0.37119 C 0.89809 0.37165 0.8948 0.37142 0.89202 0.3728 C 0.88907 0.37419 0.88421 0.37974 0.88421 0.37974 C 0.88507 0.3846 0.8875 0.39871 0.89063 0.38483 C 0.88941 0.38437 0.88768 0.38206 0.88681 0.38321 C 0.88594 0.38437 0.88681 0.38761 0.88802 0.3883 C 0.88924 0.38922 0.89063 0.38714 0.89202 0.38668 C 0.89063 0.38599 0.88837 0.38668 0.88802 0.38483 C 0.88768 0.38275 0.88924 0.37905 0.89063 0.37974 C 0.89219 0.38044 0.89202 0.39269 0.89202 0.38321 " pathEditMode="relative" ptsTypes="ffffffffffffffffffffffffffffffffffffffffA">
                                      <p:cBhvr>
                                        <p:cTn id="93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2100"/>
                            </p:stCondLst>
                            <p:childTnLst>
                              <p:par>
                                <p:cTn id="95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95"/>
                                            </p:cond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3100"/>
                            </p:stCondLst>
                            <p:childTnLst>
                              <p:par>
                                <p:cTn id="10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657 -0.01619 C 0.03368 -0.00994 0.02917 -0.01364 0.0408 -0.00578 C 0.04306 -0.00439 0.0441 -0.00092 0.04601 0.00116 C 0.05105 0.00717 0.0566 0.01203 0.06302 0.01503 C 0.06702 0.02035 0.07205 0.02382 0.07587 0.02891 C 0.08316 0.03862 0.07709 0.03261 0.08247 0.04279 C 0.08698 0.05134 0.09167 0.05921 0.09549 0.06869 C 0.09827 0.0754 0.1007 0.08256 0.1033 0.0895 C 0.10452 0.09274 0.10591 0.09991 0.10591 0.10014 C 0.10938 0.13437 0.10816 0.11749 0.10591 0.18455 C 0.10556 0.19681 0.09879 0.20953 0.09549 0.22086 C 0.08907 0.2433 0.08316 0.26642 0.07987 0.29001 C 0.08021 0.30042 0.07987 0.31083 0.08108 0.32123 C 0.08282 0.3365 0.09098 0.35083 0.09549 0.36448 C 0.09809 0.37211 0.1 0.38159 0.1033 0.38876 C 0.10955 0.40218 0.11858 0.41235 0.12535 0.42507 C 0.13177 0.4371 0.1382 0.45097 0.14601 0.46138 C 0.14775 0.46369 0.1507 0.46439 0.15261 0.46647 C 0.18386 0.50139 0.15157 0.4667 0.16684 0.48728 C 0.18021 0.50532 0.19584 0.52058 0.21094 0.53585 C 0.21441 0.53932 0.21771 0.54302 0.22136 0.54602 C 0.22657 0.55019 0.23698 0.55828 0.23698 0.55851 C 0.23664 0.55643 0.23455 0.55412 0.23577 0.55296 C 0.23716 0.55157 0.23924 0.55389 0.2408 0.55481 C 0.25122 0.56129 0.25973 0.56753 0.27084 0.57031 C 0.28455 0.57817 0.29844 0.58441 0.31233 0.59112 C 0.31945 0.59459 0.33316 0.60315 0.33316 0.60338 C 0.33612 0.60268 0.33924 0.60083 0.34219 0.60153 C 0.35365 0.6043 0.3573 0.61309 0.36684 0.61887 C 0.37691 0.62512 0.38785 0.62997 0.39809 0.63599 C 0.40677 0.64108 0.41337 0.64917 0.42275 0.65171 C 0.42743 0.65634 0.4316 0.65958 0.43698 0.66212 C 0.44271 0.66767 0.45087 0.67206 0.45782 0.67415 C 0.46823 0.6834 0.47084 0.68502 0.48247 0.68964 C 0.48559 0.68363 0.48716 0.68317 0.48368 0.67415 C 0.48299 0.6723 0.48108 0.67206 0.47987 0.67068 C 0.47362 0.66374 0.46841 0.65518 0.46042 0.65171 C 0.45278 0.64501 0.45782 0.65194 0.45903 0.64293 C 0.45921 0.64108 0.45816 0.63946 0.45782 0.63784 C 0.45591 0.64454 0.45417 0.65009 0.46164 0.64639 C 0.46164 0.64663 0.45938 0.64038 0.46042 0.63784 C 0.46112 0.63599 0.46268 0.64084 0.46302 0.64293 C 0.4632 0.64431 0.46216 0.64524 0.46164 0.64639 " pathEditMode="relative" rAng="0" ptsTypes="ffffffffffffffffffffffffffffffffffffffffffA">
                                      <p:cBhvr>
                                        <p:cTn id="10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021" y="352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2000"/>
                            </p:stCondLst>
                            <p:childTnLst>
                              <p:par>
                                <p:cTn id="10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25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25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25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2250"/>
                            </p:stCondLst>
                            <p:childTnLst>
                              <p:par>
                                <p:cTn id="114" presetID="42" presetClass="exit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5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4000"/>
                            </p:stCondLst>
                            <p:childTnLst>
                              <p:par>
                                <p:cTn id="1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5000"/>
            <a:lum/>
          </a:blip>
          <a:srcRect/>
          <a:stretch>
            <a:fillRect t="-50000" b="-5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683568" y="-13997"/>
            <a:ext cx="7920880" cy="7010082"/>
            <a:chOff x="755576" y="-142954"/>
            <a:chExt cx="7920880" cy="7010082"/>
          </a:xfrm>
        </p:grpSpPr>
        <p:pic>
          <p:nvPicPr>
            <p:cNvPr id="9227" name="Picture 11" descr="C:\Documents and Settings\Jana\Local Settings\Temporary Internet Files\Content.IE5\8UMYXVNH\MC900083922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5576" y="-142954"/>
              <a:ext cx="7920880" cy="70100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ovéPole 1"/>
            <p:cNvSpPr txBox="1">
              <a:spLocks/>
            </p:cNvSpPr>
            <p:nvPr/>
          </p:nvSpPr>
          <p:spPr>
            <a:xfrm>
              <a:off x="2627784" y="1628800"/>
              <a:ext cx="3240360" cy="3960000"/>
            </a:xfrm>
            <a:prstGeom prst="rect">
              <a:avLst/>
            </a:prstGeom>
            <a:noFill/>
          </p:spPr>
          <p:txBody>
            <a:bodyPr wrap="square" numCol="2" rtlCol="0">
              <a:spAutoFit/>
            </a:bodyPr>
            <a:lstStyle/>
            <a:p>
              <a:r>
                <a:rPr lang="cs-CZ" sz="2800" dirty="0" err="1" smtClean="0"/>
                <a:t>br_le</a:t>
              </a:r>
              <a:r>
                <a:rPr lang="cs-CZ" sz="2800" dirty="0" smtClean="0"/>
                <a:t>	</a:t>
              </a:r>
            </a:p>
            <a:p>
              <a:r>
                <a:rPr lang="cs-CZ" sz="2800" dirty="0" smtClean="0"/>
                <a:t>střech_</a:t>
              </a:r>
              <a:endParaRPr lang="cs-CZ" sz="2800" dirty="0"/>
            </a:p>
            <a:p>
              <a:r>
                <a:rPr lang="cs-CZ" sz="2800" dirty="0" smtClean="0"/>
                <a:t>malin_</a:t>
              </a:r>
            </a:p>
            <a:p>
              <a:r>
                <a:rPr lang="cs-CZ" sz="2800" dirty="0" err="1" smtClean="0"/>
                <a:t>drac</a:t>
              </a:r>
              <a:r>
                <a:rPr lang="cs-CZ" sz="2800" dirty="0" smtClean="0"/>
                <a:t>_</a:t>
              </a:r>
            </a:p>
            <a:p>
              <a:r>
                <a:rPr lang="cs-CZ" sz="2800" dirty="0" err="1" smtClean="0"/>
                <a:t>d_ně</a:t>
              </a:r>
              <a:endParaRPr lang="cs-CZ" sz="2800" dirty="0" smtClean="0"/>
            </a:p>
            <a:p>
              <a:r>
                <a:rPr lang="cs-CZ" sz="2800" dirty="0" err="1" smtClean="0"/>
                <a:t>č_nka</a:t>
              </a:r>
              <a:endParaRPr lang="cs-CZ" sz="2800" dirty="0" smtClean="0"/>
            </a:p>
            <a:p>
              <a:r>
                <a:rPr lang="cs-CZ" sz="2800" dirty="0" err="1" smtClean="0"/>
                <a:t>r_bíz</a:t>
              </a:r>
              <a:endParaRPr lang="cs-CZ" sz="2800" dirty="0" smtClean="0"/>
            </a:p>
            <a:p>
              <a:r>
                <a:rPr lang="cs-CZ" sz="2800" dirty="0" err="1" smtClean="0"/>
                <a:t>ch_stat</a:t>
              </a:r>
              <a:endParaRPr lang="cs-CZ" sz="2800" dirty="0" smtClean="0"/>
            </a:p>
            <a:p>
              <a:r>
                <a:rPr lang="cs-CZ" sz="2800" dirty="0" smtClean="0"/>
                <a:t>kruh_</a:t>
              </a:r>
            </a:p>
            <a:p>
              <a:endParaRPr lang="cs-CZ" sz="2800" dirty="0"/>
            </a:p>
            <a:p>
              <a:endParaRPr lang="cs-CZ" sz="2800" dirty="0" smtClean="0"/>
            </a:p>
            <a:p>
              <a:r>
                <a:rPr lang="cs-CZ" sz="2800" dirty="0" err="1" smtClean="0"/>
                <a:t>ž_dle</a:t>
              </a:r>
              <a:endParaRPr lang="cs-CZ" sz="2800" dirty="0" smtClean="0"/>
            </a:p>
            <a:p>
              <a:r>
                <a:rPr lang="cs-CZ" sz="2800" dirty="0" err="1" smtClean="0"/>
                <a:t>kř_k</a:t>
              </a:r>
              <a:endParaRPr lang="cs-CZ" sz="2800" dirty="0" smtClean="0"/>
            </a:p>
            <a:p>
              <a:r>
                <a:rPr lang="cs-CZ" sz="2800" dirty="0" smtClean="0"/>
                <a:t>blech_</a:t>
              </a:r>
            </a:p>
            <a:p>
              <a:r>
                <a:rPr lang="cs-CZ" sz="2800" dirty="0" err="1" smtClean="0"/>
                <a:t>zaj_c</a:t>
              </a:r>
              <a:endParaRPr lang="cs-CZ" sz="2800" dirty="0" smtClean="0"/>
            </a:p>
            <a:p>
              <a:r>
                <a:rPr lang="cs-CZ" sz="2800" dirty="0" err="1" smtClean="0"/>
                <a:t>t_den</a:t>
              </a:r>
              <a:endParaRPr lang="cs-CZ" sz="2800" dirty="0" smtClean="0"/>
            </a:p>
            <a:p>
              <a:r>
                <a:rPr lang="cs-CZ" sz="2800" dirty="0" smtClean="0"/>
                <a:t>studen_</a:t>
              </a:r>
            </a:p>
            <a:p>
              <a:r>
                <a:rPr lang="cs-CZ" sz="2800" dirty="0" err="1" smtClean="0"/>
                <a:t>rod_na</a:t>
              </a:r>
              <a:endParaRPr lang="cs-CZ" sz="2800" dirty="0" smtClean="0"/>
            </a:p>
            <a:p>
              <a:r>
                <a:rPr lang="cs-CZ" sz="2800" dirty="0" smtClean="0"/>
                <a:t>brambor_</a:t>
              </a:r>
            </a:p>
            <a:p>
              <a:r>
                <a:rPr lang="cs-CZ" sz="2800" dirty="0" err="1" smtClean="0"/>
                <a:t>k_selý</a:t>
              </a:r>
              <a:endParaRPr lang="cs-CZ" sz="2800" dirty="0" smtClean="0"/>
            </a:p>
            <a:p>
              <a:endParaRPr lang="cs-CZ" sz="2800" dirty="0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107504" y="116632"/>
            <a:ext cx="316835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Doplň y/ý nebo i/í.</a:t>
            </a:r>
            <a:endParaRPr lang="cs-CZ" sz="4000" b="1" dirty="0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604448" y="6453336"/>
            <a:ext cx="432048" cy="288032"/>
          </a:xfrm>
          <a:prstGeom prst="actionButtonForwardNex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981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5000"/>
            <a:lum/>
          </a:blip>
          <a:srcRect/>
          <a:stretch>
            <a:fillRect t="-50000" b="-5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683568" y="-13997"/>
            <a:ext cx="7920880" cy="7010082"/>
            <a:chOff x="755576" y="-142954"/>
            <a:chExt cx="7920880" cy="7010082"/>
          </a:xfrm>
        </p:grpSpPr>
        <p:pic>
          <p:nvPicPr>
            <p:cNvPr id="9227" name="Picture 11" descr="C:\Documents and Settings\Jana\Local Settings\Temporary Internet Files\Content.IE5\8UMYXVNH\MC900083922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5576" y="-142954"/>
              <a:ext cx="7920880" cy="70100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ovéPole 1"/>
            <p:cNvSpPr txBox="1">
              <a:spLocks/>
            </p:cNvSpPr>
            <p:nvPr/>
          </p:nvSpPr>
          <p:spPr>
            <a:xfrm>
              <a:off x="2627784" y="1628800"/>
              <a:ext cx="3240360" cy="4832092"/>
            </a:xfrm>
            <a:prstGeom prst="rect">
              <a:avLst/>
            </a:prstGeom>
            <a:noFill/>
          </p:spPr>
          <p:txBody>
            <a:bodyPr wrap="square" numCol="2" rtlCol="0">
              <a:spAutoFit/>
            </a:bodyPr>
            <a:lstStyle/>
            <a:p>
              <a:r>
                <a:rPr lang="cs-CZ" sz="2800" dirty="0" smtClean="0"/>
                <a:t>br</a:t>
              </a:r>
              <a:r>
                <a:rPr lang="cs-CZ" sz="2800" dirty="0" smtClean="0">
                  <a:ln>
                    <a:solidFill>
                      <a:schemeClr val="bg2">
                        <a:lumMod val="25000"/>
                      </a:schemeClr>
                    </a:solidFill>
                  </a:ln>
                  <a:solidFill>
                    <a:srgbClr val="FF0000"/>
                  </a:solidFill>
                </a:rPr>
                <a:t>ý</a:t>
              </a:r>
              <a:r>
                <a:rPr lang="cs-CZ" sz="2800" dirty="0" smtClean="0"/>
                <a:t>le	</a:t>
              </a:r>
            </a:p>
            <a:p>
              <a:r>
                <a:rPr lang="cs-CZ" sz="2800" dirty="0" smtClean="0"/>
                <a:t>střech</a:t>
              </a:r>
              <a:r>
                <a:rPr lang="cs-CZ" sz="2800" dirty="0">
                  <a:ln>
                    <a:solidFill>
                      <a:schemeClr val="bg2">
                        <a:lumMod val="25000"/>
                      </a:schemeClr>
                    </a:solidFill>
                  </a:ln>
                  <a:solidFill>
                    <a:srgbClr val="FF0000"/>
                  </a:solidFill>
                </a:rPr>
                <a:t>y</a:t>
              </a:r>
              <a:endParaRPr lang="cs-CZ" sz="2800" dirty="0"/>
            </a:p>
            <a:p>
              <a:r>
                <a:rPr lang="cs-CZ" sz="2800" dirty="0" smtClean="0"/>
                <a:t>malin</a:t>
              </a:r>
              <a:r>
                <a:rPr lang="cs-CZ" sz="2800" dirty="0">
                  <a:ln>
                    <a:solidFill>
                      <a:schemeClr val="bg2">
                        <a:lumMod val="25000"/>
                      </a:schemeClr>
                    </a:solidFill>
                  </a:ln>
                  <a:solidFill>
                    <a:srgbClr val="FF0000"/>
                  </a:solidFill>
                </a:rPr>
                <a:t>y</a:t>
              </a:r>
              <a:endParaRPr lang="cs-CZ" sz="2800" dirty="0"/>
            </a:p>
            <a:p>
              <a:r>
                <a:rPr lang="cs-CZ" sz="2800" dirty="0" smtClean="0"/>
                <a:t>drac</a:t>
              </a:r>
              <a:r>
                <a:rPr lang="cs-CZ" sz="2800" dirty="0" smtClean="0">
                  <a:ln>
                    <a:solidFill>
                      <a:schemeClr val="bg2">
                        <a:lumMod val="25000"/>
                      </a:schemeClr>
                    </a:solidFill>
                  </a:ln>
                  <a:solidFill>
                    <a:srgbClr val="FFFF00"/>
                  </a:solidFill>
                </a:rPr>
                <a:t>i</a:t>
              </a:r>
            </a:p>
            <a:p>
              <a:r>
                <a:rPr lang="cs-CZ" sz="2800" dirty="0" smtClean="0"/>
                <a:t>d</a:t>
              </a:r>
              <a:r>
                <a:rPr lang="cs-CZ" sz="2800" dirty="0" smtClean="0">
                  <a:ln>
                    <a:solidFill>
                      <a:schemeClr val="bg2">
                        <a:lumMod val="25000"/>
                      </a:schemeClr>
                    </a:solidFill>
                  </a:ln>
                  <a:solidFill>
                    <a:srgbClr val="FF0000"/>
                  </a:solidFill>
                </a:rPr>
                <a:t>ý</a:t>
              </a:r>
              <a:r>
                <a:rPr lang="cs-CZ" sz="2800" dirty="0" smtClean="0"/>
                <a:t>ně</a:t>
              </a:r>
            </a:p>
            <a:p>
              <a:r>
                <a:rPr lang="cs-CZ" sz="2800" dirty="0" smtClean="0"/>
                <a:t>č</a:t>
              </a:r>
              <a:r>
                <a:rPr lang="cs-CZ" sz="2800" dirty="0" smtClean="0">
                  <a:ln>
                    <a:solidFill>
                      <a:schemeClr val="bg2">
                        <a:lumMod val="25000"/>
                      </a:schemeClr>
                    </a:solidFill>
                  </a:ln>
                  <a:solidFill>
                    <a:srgbClr val="FFFF00"/>
                  </a:solidFill>
                </a:rPr>
                <a:t>i</a:t>
              </a:r>
              <a:r>
                <a:rPr lang="cs-CZ" sz="2800" dirty="0" smtClean="0"/>
                <a:t>nka</a:t>
              </a:r>
            </a:p>
            <a:p>
              <a:r>
                <a:rPr lang="cs-CZ" sz="2800" dirty="0" smtClean="0"/>
                <a:t>r</a:t>
              </a:r>
              <a:r>
                <a:rPr lang="cs-CZ" sz="2800" dirty="0" smtClean="0">
                  <a:ln>
                    <a:solidFill>
                      <a:schemeClr val="bg2">
                        <a:lumMod val="25000"/>
                      </a:schemeClr>
                    </a:solidFill>
                  </a:ln>
                  <a:solidFill>
                    <a:srgbClr val="FF0000"/>
                  </a:solidFill>
                </a:rPr>
                <a:t>y</a:t>
              </a:r>
              <a:r>
                <a:rPr lang="cs-CZ" sz="2800" dirty="0" smtClean="0"/>
                <a:t>bíz</a:t>
              </a:r>
            </a:p>
            <a:p>
              <a:r>
                <a:rPr lang="cs-CZ" sz="2800" dirty="0" smtClean="0"/>
                <a:t>ch</a:t>
              </a:r>
              <a:r>
                <a:rPr lang="cs-CZ" sz="2800" dirty="0" smtClean="0">
                  <a:ln>
                    <a:solidFill>
                      <a:schemeClr val="bg2">
                        <a:lumMod val="25000"/>
                      </a:schemeClr>
                    </a:solidFill>
                  </a:ln>
                  <a:solidFill>
                    <a:srgbClr val="FF0000"/>
                  </a:solidFill>
                </a:rPr>
                <a:t>y</a:t>
              </a:r>
              <a:r>
                <a:rPr lang="cs-CZ" sz="2800" dirty="0" smtClean="0"/>
                <a:t>stat</a:t>
              </a:r>
            </a:p>
            <a:p>
              <a:r>
                <a:rPr lang="cs-CZ" sz="2800" dirty="0" smtClean="0"/>
                <a:t>kruh</a:t>
              </a:r>
              <a:r>
                <a:rPr lang="cs-CZ" sz="2800" dirty="0">
                  <a:ln>
                    <a:solidFill>
                      <a:schemeClr val="bg2">
                        <a:lumMod val="25000"/>
                      </a:schemeClr>
                    </a:solidFill>
                  </a:ln>
                  <a:solidFill>
                    <a:srgbClr val="FF0000"/>
                  </a:solidFill>
                </a:rPr>
                <a:t>y</a:t>
              </a:r>
              <a:endParaRPr lang="cs-CZ" sz="2800" dirty="0"/>
            </a:p>
            <a:p>
              <a:endParaRPr lang="cs-CZ" sz="2800" dirty="0"/>
            </a:p>
            <a:p>
              <a:endParaRPr lang="cs-CZ" sz="2800" dirty="0" smtClean="0"/>
            </a:p>
            <a:p>
              <a:r>
                <a:rPr lang="cs-CZ" sz="2800" dirty="0" smtClean="0"/>
                <a:t>ž</a:t>
              </a:r>
              <a:r>
                <a:rPr lang="cs-CZ" sz="2800" dirty="0" smtClean="0">
                  <a:ln>
                    <a:solidFill>
                      <a:schemeClr val="bg2">
                        <a:lumMod val="25000"/>
                      </a:schemeClr>
                    </a:solidFill>
                  </a:ln>
                  <a:solidFill>
                    <a:srgbClr val="FFFF00"/>
                  </a:solidFill>
                </a:rPr>
                <a:t>i</a:t>
              </a:r>
              <a:r>
                <a:rPr lang="cs-CZ" sz="2800" dirty="0" smtClean="0"/>
                <a:t>dle</a:t>
              </a:r>
            </a:p>
            <a:p>
              <a:r>
                <a:rPr lang="cs-CZ" sz="2800" dirty="0" smtClean="0"/>
                <a:t>kř</a:t>
              </a:r>
              <a:r>
                <a:rPr lang="cs-CZ" sz="2800" dirty="0" smtClean="0">
                  <a:ln>
                    <a:solidFill>
                      <a:schemeClr val="bg2">
                        <a:lumMod val="25000"/>
                      </a:schemeClr>
                    </a:solidFill>
                  </a:ln>
                  <a:solidFill>
                    <a:srgbClr val="FFFF00"/>
                  </a:solidFill>
                </a:rPr>
                <a:t>i</a:t>
              </a:r>
              <a:r>
                <a:rPr lang="cs-CZ" sz="2800" dirty="0" smtClean="0"/>
                <a:t>k</a:t>
              </a:r>
            </a:p>
            <a:p>
              <a:r>
                <a:rPr lang="cs-CZ" sz="2800" dirty="0" smtClean="0"/>
                <a:t>blech</a:t>
              </a:r>
              <a:r>
                <a:rPr lang="cs-CZ" sz="2800" dirty="0">
                  <a:ln>
                    <a:solidFill>
                      <a:schemeClr val="bg2">
                        <a:lumMod val="25000"/>
                      </a:schemeClr>
                    </a:solidFill>
                  </a:ln>
                  <a:solidFill>
                    <a:srgbClr val="FF0000"/>
                  </a:solidFill>
                </a:rPr>
                <a:t>y</a:t>
              </a:r>
              <a:endParaRPr lang="cs-CZ" sz="2800" dirty="0"/>
            </a:p>
            <a:p>
              <a:r>
                <a:rPr lang="cs-CZ" sz="2800" dirty="0" smtClean="0"/>
                <a:t>zaj</a:t>
              </a:r>
              <a:r>
                <a:rPr lang="cs-CZ" sz="2800" dirty="0">
                  <a:ln>
                    <a:solidFill>
                      <a:schemeClr val="bg2">
                        <a:lumMod val="25000"/>
                      </a:schemeClr>
                    </a:solidFill>
                  </a:ln>
                  <a:solidFill>
                    <a:srgbClr val="FFFF00"/>
                  </a:solidFill>
                </a:rPr>
                <a:t>í</a:t>
              </a:r>
              <a:r>
                <a:rPr lang="cs-CZ" sz="2800" dirty="0" smtClean="0"/>
                <a:t>c</a:t>
              </a:r>
            </a:p>
            <a:p>
              <a:r>
                <a:rPr lang="cs-CZ" sz="2800" dirty="0" smtClean="0"/>
                <a:t>t</a:t>
              </a:r>
              <a:r>
                <a:rPr lang="cs-CZ" sz="2800" dirty="0">
                  <a:ln>
                    <a:solidFill>
                      <a:schemeClr val="bg2">
                        <a:lumMod val="25000"/>
                      </a:schemeClr>
                    </a:solidFill>
                  </a:ln>
                  <a:solidFill>
                    <a:srgbClr val="FF0000"/>
                  </a:solidFill>
                </a:rPr>
                <a:t>ý</a:t>
              </a:r>
              <a:r>
                <a:rPr lang="cs-CZ" sz="2800" dirty="0" smtClean="0"/>
                <a:t>den</a:t>
              </a:r>
            </a:p>
            <a:p>
              <a:r>
                <a:rPr lang="cs-CZ" sz="2800" dirty="0" smtClean="0"/>
                <a:t>studen</a:t>
              </a:r>
              <a:r>
                <a:rPr lang="cs-CZ" sz="2800" dirty="0" smtClean="0">
                  <a:ln>
                    <a:solidFill>
                      <a:schemeClr val="bg2">
                        <a:lumMod val="25000"/>
                      </a:schemeClr>
                    </a:solidFill>
                  </a:ln>
                  <a:solidFill>
                    <a:srgbClr val="FF0000"/>
                  </a:solidFill>
                </a:rPr>
                <a:t>ý</a:t>
              </a:r>
            </a:p>
            <a:p>
              <a:r>
                <a:rPr lang="cs-CZ" sz="2800" dirty="0" smtClean="0"/>
                <a:t>rod</a:t>
              </a:r>
              <a:r>
                <a:rPr lang="cs-CZ" sz="2800" dirty="0" smtClean="0">
                  <a:ln>
                    <a:solidFill>
                      <a:schemeClr val="bg2">
                        <a:lumMod val="25000"/>
                      </a:schemeClr>
                    </a:solidFill>
                  </a:ln>
                  <a:solidFill>
                    <a:srgbClr val="FFFF00"/>
                  </a:solidFill>
                </a:rPr>
                <a:t>i</a:t>
              </a:r>
              <a:r>
                <a:rPr lang="cs-CZ" sz="2800" dirty="0" smtClean="0"/>
                <a:t>na</a:t>
              </a:r>
            </a:p>
            <a:p>
              <a:r>
                <a:rPr lang="cs-CZ" sz="2800" dirty="0" smtClean="0"/>
                <a:t>brambor</a:t>
              </a:r>
              <a:r>
                <a:rPr lang="cs-CZ" sz="2800" dirty="0">
                  <a:ln>
                    <a:solidFill>
                      <a:schemeClr val="bg2">
                        <a:lumMod val="25000"/>
                      </a:schemeClr>
                    </a:solidFill>
                  </a:ln>
                  <a:solidFill>
                    <a:srgbClr val="FF0000"/>
                  </a:solidFill>
                </a:rPr>
                <a:t>y</a:t>
              </a:r>
              <a:endParaRPr lang="cs-CZ" sz="2800" dirty="0"/>
            </a:p>
            <a:p>
              <a:r>
                <a:rPr lang="cs-CZ" sz="2800" dirty="0" smtClean="0"/>
                <a:t>k</a:t>
              </a:r>
              <a:r>
                <a:rPr lang="cs-CZ" sz="2800" dirty="0" smtClean="0">
                  <a:ln>
                    <a:solidFill>
                      <a:schemeClr val="bg2">
                        <a:lumMod val="25000"/>
                      </a:schemeClr>
                    </a:solidFill>
                  </a:ln>
                  <a:solidFill>
                    <a:srgbClr val="FF0000"/>
                  </a:solidFill>
                </a:rPr>
                <a:t>y</a:t>
              </a:r>
              <a:r>
                <a:rPr lang="cs-CZ" sz="2800" dirty="0" smtClean="0"/>
                <a:t>selý</a:t>
              </a:r>
            </a:p>
            <a:p>
              <a:endParaRPr lang="cs-CZ" sz="2800" dirty="0"/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251520" y="188640"/>
            <a:ext cx="2520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6350">
                  <a:solidFill>
                    <a:schemeClr val="bg2">
                      <a:lumMod val="25000"/>
                    </a:schemeClr>
                  </a:solidFill>
                </a:ln>
                <a:solidFill>
                  <a:srgbClr val="FF0000"/>
                </a:solidFill>
              </a:rPr>
              <a:t>KONTROLA</a:t>
            </a:r>
            <a:endParaRPr lang="cs-CZ" sz="3200" b="1" dirty="0">
              <a:ln w="6350">
                <a:solidFill>
                  <a:schemeClr val="bg2">
                    <a:lumMod val="25000"/>
                  </a:schemeClr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4" name="Tlačítko akce: Dopředu nebo Další 3">
            <a:hlinkClick r:id="" action="ppaction://hlinkshowjump?jump=endshow" highlightClick="1"/>
          </p:cNvPr>
          <p:cNvSpPr/>
          <p:nvPr/>
        </p:nvSpPr>
        <p:spPr>
          <a:xfrm>
            <a:off x="8604448" y="6453336"/>
            <a:ext cx="432048" cy="288032"/>
          </a:xfrm>
          <a:prstGeom prst="actionButtonForwardNex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807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2000"/>
            <a:lum/>
          </a:blip>
          <a:srcRect/>
          <a:stretch>
            <a:fillRect t="-36000" b="-3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27584" y="1628800"/>
            <a:ext cx="7848872" cy="2376264"/>
          </a:xfrm>
          <a:solidFill>
            <a:srgbClr val="FFFFFF">
              <a:alpha val="50196"/>
            </a:srgb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cs-CZ" sz="2700" dirty="0" smtClean="0"/>
              <a:t>Obrázky jsou z webové galerie: </a:t>
            </a:r>
            <a:r>
              <a:rPr lang="cs-CZ" sz="2700" dirty="0"/>
              <a:t>http://</a:t>
            </a:r>
            <a:r>
              <a:rPr lang="cs-CZ" sz="2700" dirty="0" smtClean="0"/>
              <a:t>office.microsoft.com/cs-cz/images</a:t>
            </a:r>
            <a:r>
              <a:rPr lang="cs-CZ" sz="2700" dirty="0"/>
              <a:t>/?CTT=6&amp;ver=14&amp;app=powerpnt.exe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7523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0</TotalTime>
  <Words>264</Words>
  <Application>Microsoft Office PowerPoint</Application>
  <PresentationFormat>Předvádění na obrazovce (4:3)</PresentationFormat>
  <Paragraphs>131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Obrázky jsou z webové galerie: http://office.microsoft.com/cs-cz/images/?CTT=6&amp;ver=14&amp;app=powerpnt.exe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18_V mořském světě s tvrdými souhláskami</dc:title>
  <dc:creator/>
  <dc:description>ZŠ Hnátnice</dc:description>
  <cp:lastModifiedBy/>
  <cp:revision>1</cp:revision>
  <dcterms:created xsi:type="dcterms:W3CDTF">2012-01-24T20:36:48Z</dcterms:created>
  <dcterms:modified xsi:type="dcterms:W3CDTF">2012-04-02T15:38:30Z</dcterms:modified>
</cp:coreProperties>
</file>