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3365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420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0659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73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0869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6506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448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2354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327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76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5015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B5AC7-8A5B-47DB-B135-14CD3F153E53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A65654-5ACF-40C3-8D3B-61027867C2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8758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472514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VY_12_INOVACE_OS.6.Cer.10_Misto_kde_zijeme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19.1.2014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MÍSTO KDE ŽIJEME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Má vlast.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014110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76872"/>
            <a:ext cx="8229600" cy="1224136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Místo, </a:t>
            </a:r>
            <a:r>
              <a:rPr lang="cs-CZ" sz="3600" b="1" u="sng" dirty="0" smtClean="0"/>
              <a:t>kde žijeme</a:t>
            </a:r>
            <a:endParaRPr lang="cs-CZ" sz="3600" b="1" u="sng" dirty="0"/>
          </a:p>
        </p:txBody>
      </p:sp>
    </p:spTree>
    <p:extLst>
      <p:ext uri="{BB962C8B-B14F-4D97-AF65-F5344CB8AC3E}">
        <p14:creationId xmlns:p14="http://schemas.microsoft.com/office/powerpoint/2010/main" xmlns="" val="2359815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080119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Místo, </a:t>
            </a:r>
            <a:r>
              <a:rPr lang="cs-CZ" sz="3600" u="sng" dirty="0" smtClean="0"/>
              <a:t>kde žijeme</a:t>
            </a:r>
            <a:endParaRPr lang="cs-CZ" sz="36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992888" cy="460851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Naše planeta Země nám poskytuje prostor pro žití. Naším nejbližším místem pro život je domov. O tom, kde je náš domov, mluvíme v souvislosti s nějakou obcí či městem, ve kterém žijeme. Tato města jsou součástí států. My žijeme v České republice.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8V6256O4\MC900405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645024"/>
            <a:ext cx="3972024" cy="2880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97752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620688"/>
            <a:ext cx="7920880" cy="576064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Jak zajímavě by jsi představil/a  svůj domov novému kamarádovi.</a:t>
            </a:r>
          </a:p>
          <a:p>
            <a:pPr algn="l"/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Znáš nějakou pověst o svém státě? Zkus napsat turistického průvodce tvojí oblíbenou obcí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/ městem.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7146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Vypiš nejznámější vodní toky v ČR.</a:t>
            </a: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Pojmenuj všechna pohoří ČR.</a:t>
            </a: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Vypiš všechny sousedící státy s ČR a jejich hlavní města.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16919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05356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165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Místo, kde žijeme</vt:lpstr>
      <vt:lpstr>Místo, kde žijeme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10</cp:revision>
  <dcterms:created xsi:type="dcterms:W3CDTF">2014-04-01T11:34:15Z</dcterms:created>
  <dcterms:modified xsi:type="dcterms:W3CDTF">2014-05-05T11:10:07Z</dcterms:modified>
</cp:coreProperties>
</file>