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F59D2-CC9F-43AF-BE88-EE6A59398AD2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53B4F0-AA06-4D29-9A84-0897D7873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637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F089B-C642-4099-BDDC-78F1CE4AFF8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942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943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32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217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633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095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7894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835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4289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5366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7992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BE298-2549-4E8D-86A7-568E86F3E125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DC073-61F0-42F4-8009-789FC13D20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474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VY_12_INOVACE_OS.6.Cer.12_Obecni_samosprava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22.1.2014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OBECNÍ SAMOSPRÁVA</a:t>
            </a:r>
            <a:r>
              <a:rPr lang="cs-CZ" sz="1100" b="1" dirty="0" smtClean="0">
                <a:solidFill>
                  <a:schemeClr val="tx1"/>
                </a:solidFill>
              </a:rPr>
              <a:t/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obec.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99305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52128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Obecní samospráva</a:t>
            </a:r>
            <a:endParaRPr lang="cs-CZ" sz="3200" u="sng" dirty="0"/>
          </a:p>
        </p:txBody>
      </p:sp>
      <p:pic>
        <p:nvPicPr>
          <p:cNvPr id="1028" name="Picture 4" descr="C:\Users\ADMIN\AppData\Local\Microsoft\Windows\Temporary Internet Files\Content.IE5\N4OICJ81\MC900233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293096"/>
            <a:ext cx="4507117" cy="148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6802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Obecní samospráva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  </a:t>
            </a:r>
          </a:p>
          <a:p>
            <a:pPr>
              <a:buNone/>
            </a:pPr>
            <a:r>
              <a:rPr lang="cs-CZ" sz="2400" dirty="0" smtClean="0"/>
              <a:t> Obecní samospráva, nebo také samostatná působnost obce</a:t>
            </a:r>
          </a:p>
          <a:p>
            <a:pPr>
              <a:buNone/>
            </a:pPr>
            <a:r>
              <a:rPr lang="cs-CZ" sz="2400" dirty="0" smtClean="0"/>
              <a:t>znamená, že obec samostatně rozhoduje o důležitých</a:t>
            </a:r>
          </a:p>
          <a:p>
            <a:pPr>
              <a:buNone/>
            </a:pPr>
            <a:r>
              <a:rPr lang="cs-CZ" sz="2400" dirty="0" smtClean="0"/>
              <a:t>záležitostech, které se týkají zájmů jejich obyvatel.</a:t>
            </a:r>
          </a:p>
          <a:p>
            <a:pPr>
              <a:buNone/>
            </a:pPr>
            <a:r>
              <a:rPr lang="cs-CZ" sz="2400" dirty="0" smtClean="0"/>
              <a:t>       Obec může vydávat tzv. obecní vyhlášky (Obecně závazná</a:t>
            </a:r>
          </a:p>
          <a:p>
            <a:pPr>
              <a:buNone/>
            </a:pPr>
            <a:r>
              <a:rPr lang="cs-CZ" sz="2400" dirty="0" smtClean="0"/>
              <a:t>vyhláška obce). Ty upravují pravidla žití pouze v obci a musí být</a:t>
            </a:r>
          </a:p>
          <a:p>
            <a:pPr>
              <a:buNone/>
            </a:pPr>
            <a:r>
              <a:rPr lang="cs-CZ" sz="2400" dirty="0" smtClean="0"/>
              <a:t>v souladu se zákonem. Mohou tím určovat výši místních poplatků,</a:t>
            </a:r>
          </a:p>
          <a:p>
            <a:pPr>
              <a:buNone/>
            </a:pPr>
            <a:r>
              <a:rPr lang="cs-CZ" sz="2400" dirty="0" smtClean="0"/>
              <a:t>zajišťovat udržování čistoty, zřizovat obecní policii atd..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2050" name="Picture 2" descr="C:\Users\ADMIN\AppData\Local\Microsoft\Windows\Temporary Internet Files\Content.IE5\8V6256O4\MC900230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0253" y="5085184"/>
            <a:ext cx="2254426" cy="165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13213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Víš,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jaké záležitosti může řešit obecní samospráva?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Zjisti,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kolik členů má vaše obecní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zastupitelstvo.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1957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41301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150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Obecní samospráva</vt:lpstr>
      <vt:lpstr>Obecní samospráva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9</cp:revision>
  <dcterms:created xsi:type="dcterms:W3CDTF">2014-04-07T16:31:40Z</dcterms:created>
  <dcterms:modified xsi:type="dcterms:W3CDTF">2014-05-05T11:04:19Z</dcterms:modified>
</cp:coreProperties>
</file>