
<file path=[Content_Types].xml><?xml version="1.0" encoding="utf-8"?>
<Types xmlns="http://schemas.openxmlformats.org/package/2006/content-types"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  <p:sldMasterId id="2147483649" r:id="rId2"/>
  </p:sldMasterIdLst>
  <p:notesMasterIdLst>
    <p:notesMasterId r:id="rId8"/>
  </p:notesMasterIdLst>
  <p:sldIdLst>
    <p:sldId id="256" r:id="rId3"/>
    <p:sldId id="257" r:id="rId4"/>
    <p:sldId id="258" r:id="rId5"/>
    <p:sldId id="259" r:id="rId6"/>
    <p:sldId id="260" r:id="rId7"/>
  </p:sldIdLst>
  <p:sldSz cx="9144000" cy="6858000" type="screen4x3"/>
  <p:notesSz cx="7559675" cy="10691813"/>
  <p:defaultTextStyle>
    <a:defPPr>
      <a:defRPr lang="en-GB"/>
    </a:defPPr>
    <a:lvl1pPr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742950" indent="-28575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11430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6002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20574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heme" Target="theme/theme1.xml"/><Relationship Id="rId5" Type="http://schemas.openxmlformats.org/officeDocument/2006/relationships/slide" Target="slides/slide3.xml"/><Relationship Id="rId10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Rectangle 1"/>
          <p:cNvSpPr>
            <a:spLocks noGrp="1" noChangeArrowheads="1"/>
          </p:cNvSpPr>
          <p:nvPr>
            <p:ph type="sldImg"/>
          </p:nvPr>
        </p:nvSpPr>
        <p:spPr bwMode="auto">
          <a:xfrm>
            <a:off x="1106488" y="812800"/>
            <a:ext cx="5343525" cy="400685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sp>
      <p:sp>
        <p:nvSpPr>
          <p:cNvPr id="3074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755650" y="5078413"/>
            <a:ext cx="6046788" cy="48101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hdr"/>
          </p:nvPr>
        </p:nvSpPr>
        <p:spPr bwMode="auto">
          <a:xfrm>
            <a:off x="0" y="0"/>
            <a:ext cx="3279775" cy="5334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cs typeface="Lucida Sans Unicode" charset="0"/>
              </a:defRPr>
            </a:lvl1pPr>
          </a:lstStyle>
          <a:p>
            <a:endParaRPr lang="cs-CZ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dt"/>
          </p:nvPr>
        </p:nvSpPr>
        <p:spPr bwMode="auto">
          <a:xfrm>
            <a:off x="4278313" y="0"/>
            <a:ext cx="3279775" cy="5334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cs typeface="Lucida Sans Unicode" charset="0"/>
              </a:defRPr>
            </a:lvl1pPr>
          </a:lstStyle>
          <a:p>
            <a:endParaRPr lang="cs-CZ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ftr"/>
          </p:nvPr>
        </p:nvSpPr>
        <p:spPr bwMode="auto">
          <a:xfrm>
            <a:off x="0" y="10156825"/>
            <a:ext cx="3279775" cy="5334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cs typeface="Lucida Sans Unicode" charset="0"/>
              </a:defRPr>
            </a:lvl1pPr>
          </a:lstStyle>
          <a:p>
            <a:endParaRPr lang="cs-CZ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sldNum"/>
          </p:nvPr>
        </p:nvSpPr>
        <p:spPr bwMode="auto">
          <a:xfrm>
            <a:off x="4278313" y="10156825"/>
            <a:ext cx="3279775" cy="5334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tabLst>
                <a:tab pos="723900" algn="l"/>
                <a:tab pos="1447800" algn="l"/>
                <a:tab pos="2171700" algn="l"/>
                <a:tab pos="2895600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cs typeface="Lucida Sans Unicode" charset="0"/>
              </a:defRPr>
            </a:lvl1pPr>
          </a:lstStyle>
          <a:p>
            <a:fld id="{435A9890-F620-475B-BEB4-9480D9082B38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3FC516B9-B5FD-4633-AED7-1FAE0324205A}" type="slidenum">
              <a:rPr lang="cs-CZ"/>
              <a:pPr/>
              <a:t>1</a:t>
            </a:fld>
            <a:endParaRPr lang="cs-CZ"/>
          </a:p>
        </p:txBody>
      </p:sp>
      <p:sp>
        <p:nvSpPr>
          <p:cNvPr id="9217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8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0AC12DDE-EEDC-4721-8471-63A63FB432A7}" type="slidenum">
              <a:rPr lang="cs-CZ"/>
              <a:pPr/>
              <a:t>2</a:t>
            </a:fld>
            <a:endParaRPr lang="cs-CZ"/>
          </a:p>
        </p:txBody>
      </p:sp>
      <p:sp>
        <p:nvSpPr>
          <p:cNvPr id="10241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0242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B934C7D3-13C9-48FA-A792-9476D9AD8A94}" type="slidenum">
              <a:rPr lang="cs-CZ"/>
              <a:pPr/>
              <a:t>3</a:t>
            </a:fld>
            <a:endParaRPr lang="cs-CZ"/>
          </a:p>
        </p:txBody>
      </p:sp>
      <p:sp>
        <p:nvSpPr>
          <p:cNvPr id="11265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1266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A405DC3C-FDBA-4076-94E9-DA6C8F85DEDE}" type="slidenum">
              <a:rPr lang="cs-CZ"/>
              <a:pPr/>
              <a:t>4</a:t>
            </a:fld>
            <a:endParaRPr lang="cs-CZ"/>
          </a:p>
        </p:txBody>
      </p:sp>
      <p:sp>
        <p:nvSpPr>
          <p:cNvPr id="12289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0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AE62146-6826-469A-821F-A614232438AD}" type="slidenum">
              <a:rPr lang="cs-CZ"/>
              <a:pPr/>
              <a:t>5</a:t>
            </a:fld>
            <a:endParaRPr lang="cs-CZ"/>
          </a:p>
        </p:txBody>
      </p:sp>
      <p:sp>
        <p:nvSpPr>
          <p:cNvPr id="13313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4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5.5.2014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4847F6FA-98EE-4483-977C-BBA2590CE2E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5.5.2014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963F4E2C-9D80-402C-9756-1617BAF32C1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5.5.2014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B3B1499D-13E4-4FBA-AFE3-35491747940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4963"/>
            <a:ext cx="4037013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6613" y="1604963"/>
            <a:ext cx="4038600" cy="45243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5.5.2014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47B14CD5-34FB-475C-82E0-FB12BF7E12D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5.5.2014</a:t>
            </a: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522CDE7F-D61C-456D-B3C0-F4238CA6567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5.5.2014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B2611A47-5397-4D9A-8440-A6404DC48BF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5.5.2014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50652F40-9BEC-4996-AAF2-6E15CA1EC05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5.5.2014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A56A8D07-4DDD-48BE-BE58-0D371752609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5.5.2014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75A248AE-0F36-49EA-A565-BCC56BA4DAD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5.5.2014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BE7965EC-3C95-4D72-980B-168EB9EEF56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604963"/>
            <a:ext cx="2055813" cy="452437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604963"/>
            <a:ext cx="6019800" cy="452437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5.5.2014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38CB9378-54DD-42DB-8D13-BC6D2D19AC7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3124200"/>
            <a:ext cx="6170613" cy="18923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0"/>
          </p:nvPr>
        </p:nvSpPr>
        <p:spPr>
          <a:xfrm>
            <a:off x="9097963" y="222250"/>
            <a:ext cx="2284412" cy="379413"/>
          </a:xfrm>
        </p:spPr>
        <p:txBody>
          <a:bodyPr/>
          <a:lstStyle>
            <a:lvl1pPr>
              <a:defRPr/>
            </a:lvl1pPr>
          </a:lstStyle>
          <a:p>
            <a:r>
              <a:rPr lang="cs-CZ"/>
              <a:t>5.5.2014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idx="11"/>
          </p:nvPr>
        </p:nvSpPr>
        <p:spPr>
          <a:xfrm>
            <a:off x="1325563" y="4929188"/>
            <a:ext cx="608012" cy="515937"/>
          </a:xfrm>
        </p:spPr>
        <p:txBody>
          <a:bodyPr/>
          <a:lstStyle>
            <a:lvl1pPr>
              <a:defRPr/>
            </a:lvl1pPr>
          </a:lstStyle>
          <a:p>
            <a:fld id="{FBCDB246-067C-44AB-B8D1-F36E848D20C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5.5.2014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6AE5C773-6D33-4458-8785-72655CB5609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5.5.2014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B1BFBB98-1DD9-4CCE-81F4-30D31FCCAAD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5.5.2014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DB8525C4-0A44-4246-9E51-F6D5B262E5D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6013" cy="48720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5613" y="1600200"/>
            <a:ext cx="3657600" cy="48720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5.5.2014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1CEEEA20-F319-486E-A3A2-48519DF0F8C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5.5.2014</a:t>
            </a: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17234D13-339C-4050-B946-762C3DA24A1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5.5.2014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D27C0A52-3034-4825-9F9F-B05B4B09937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5.5.2014</a:t>
            </a: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0BECB490-E3D7-4062-B617-A308A145FAE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5.5.2014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C2B7DCC3-05A8-4C87-870B-CDB60B59A93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5.5.2014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7969AD81-25D9-45EA-91DD-84E73AF8F46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5.5.2014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2711D7ED-3CA4-45C0-B086-E37AD662D65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057900" y="274638"/>
            <a:ext cx="1865313" cy="61976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5448300" cy="61976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idx="10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5.5.2014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1"/>
          </p:nvPr>
        </p:nvSpPr>
        <p:spPr/>
        <p:txBody>
          <a:bodyPr/>
          <a:lstStyle>
            <a:lvl1pPr>
              <a:defRPr/>
            </a:lvl1pPr>
          </a:lstStyle>
          <a:p>
            <a:fld id="{1FF7AA63-8D09-4200-9BFB-27A1D62B1FE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Line 1"/>
          <p:cNvSpPr>
            <a:spLocks noChangeShapeType="1"/>
          </p:cNvSpPr>
          <p:nvPr/>
        </p:nvSpPr>
        <p:spPr bwMode="auto">
          <a:xfrm>
            <a:off x="8763000" y="0"/>
            <a:ext cx="1588" cy="6858000"/>
          </a:xfrm>
          <a:prstGeom prst="line">
            <a:avLst/>
          </a:prstGeom>
          <a:noFill/>
          <a:ln w="38160">
            <a:solidFill>
              <a:srgbClr val="FEC2AE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26" name="Line 2"/>
          <p:cNvSpPr>
            <a:spLocks noChangeShapeType="1"/>
          </p:cNvSpPr>
          <p:nvPr/>
        </p:nvSpPr>
        <p:spPr bwMode="auto">
          <a:xfrm>
            <a:off x="76200" y="0"/>
            <a:ext cx="1588" cy="6858000"/>
          </a:xfrm>
          <a:prstGeom prst="line">
            <a:avLst/>
          </a:prstGeom>
          <a:noFill/>
          <a:ln w="57240">
            <a:solidFill>
              <a:srgbClr val="FEC2AE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27" name="Line 3"/>
          <p:cNvSpPr>
            <a:spLocks noChangeShapeType="1"/>
          </p:cNvSpPr>
          <p:nvPr/>
        </p:nvSpPr>
        <p:spPr bwMode="auto">
          <a:xfrm>
            <a:off x="8991600" y="0"/>
            <a:ext cx="1588" cy="6858000"/>
          </a:xfrm>
          <a:prstGeom prst="line">
            <a:avLst/>
          </a:prstGeom>
          <a:noFill/>
          <a:ln w="19080">
            <a:solidFill>
              <a:srgbClr val="FE8637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rgbClr val="FEC2AE">
              <a:alpha val="87000"/>
            </a:srgbClr>
          </a:solidFill>
          <a:ln w="3816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29" name="Line 5"/>
          <p:cNvSpPr>
            <a:spLocks noChangeShapeType="1"/>
          </p:cNvSpPr>
          <p:nvPr/>
        </p:nvSpPr>
        <p:spPr bwMode="auto">
          <a:xfrm>
            <a:off x="8915400" y="0"/>
            <a:ext cx="1588" cy="6858000"/>
          </a:xfrm>
          <a:prstGeom prst="line">
            <a:avLst/>
          </a:prstGeom>
          <a:noFill/>
          <a:ln w="9360">
            <a:solidFill>
              <a:srgbClr val="FE8637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30" name="Oval 6"/>
          <p:cNvSpPr>
            <a:spLocks noChangeArrowheads="1"/>
          </p:cNvSpPr>
          <p:nvPr/>
        </p:nvSpPr>
        <p:spPr bwMode="auto">
          <a:xfrm>
            <a:off x="8156575" y="5715000"/>
            <a:ext cx="547688" cy="547688"/>
          </a:xfrm>
          <a:prstGeom prst="ellipse">
            <a:avLst/>
          </a:prstGeom>
          <a:solidFill>
            <a:srgbClr val="FE8637"/>
          </a:solidFill>
          <a:ln w="3816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31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2286000" y="3124200"/>
            <a:ext cx="6170613" cy="18923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titulního textuKliknutím lze upravit styl.</a:t>
            </a:r>
          </a:p>
        </p:txBody>
      </p:sp>
      <p:sp>
        <p:nvSpPr>
          <p:cNvPr id="1032" name="Rectangle 8"/>
          <p:cNvSpPr>
            <a:spLocks noGrp="1" noChangeArrowheads="1"/>
          </p:cNvSpPr>
          <p:nvPr>
            <p:ph type="dt"/>
          </p:nvPr>
        </p:nvSpPr>
        <p:spPr bwMode="auto">
          <a:xfrm>
            <a:off x="9097963" y="222250"/>
            <a:ext cx="2284412" cy="3794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tabLst>
                <a:tab pos="723900" algn="l"/>
                <a:tab pos="1447800" algn="l"/>
                <a:tab pos="2171700" algn="l"/>
              </a:tabLst>
              <a:defRPr>
                <a:solidFill>
                  <a:srgbClr val="000000"/>
                </a:solidFill>
                <a:latin typeface="+mn-lt"/>
                <a:cs typeface="Lucida Sans Unicode" charset="0"/>
              </a:defRPr>
            </a:lvl1pPr>
          </a:lstStyle>
          <a:p>
            <a:r>
              <a:rPr lang="cs-CZ"/>
              <a:t>5.5.2014</a:t>
            </a:r>
          </a:p>
        </p:txBody>
      </p:sp>
      <p:sp>
        <p:nvSpPr>
          <p:cNvPr id="1033" name="Text Box 9"/>
          <p:cNvSpPr txBox="1">
            <a:spLocks noChangeArrowheads="1"/>
          </p:cNvSpPr>
          <p:nvPr/>
        </p:nvSpPr>
        <p:spPr bwMode="auto">
          <a:xfrm rot="5400000">
            <a:off x="7078663" y="4181475"/>
            <a:ext cx="3657600" cy="3841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34" name="Rectangle 10"/>
          <p:cNvSpPr>
            <a:spLocks noChangeArrowheads="1"/>
          </p:cNvSpPr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rgbClr val="FEC2AE">
              <a:alpha val="53999"/>
            </a:srgbClr>
          </a:solidFill>
          <a:ln w="3816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35" name="Rectangle 11"/>
          <p:cNvSpPr>
            <a:spLocks noChangeArrowheads="1"/>
          </p:cNvSpPr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rgbClr val="FED9CD">
              <a:alpha val="35999"/>
            </a:srgbClr>
          </a:solidFill>
          <a:ln w="3816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36" name="Rectangle 12"/>
          <p:cNvSpPr>
            <a:spLocks noChangeArrowheads="1"/>
          </p:cNvSpPr>
          <p:nvPr/>
        </p:nvSpPr>
        <p:spPr bwMode="auto">
          <a:xfrm>
            <a:off x="990600" y="0"/>
            <a:ext cx="180975" cy="6858000"/>
          </a:xfrm>
          <a:prstGeom prst="rect">
            <a:avLst/>
          </a:prstGeom>
          <a:solidFill>
            <a:srgbClr val="FED9CD">
              <a:alpha val="70000"/>
            </a:srgbClr>
          </a:solidFill>
          <a:ln w="3816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37" name="Rectangle 13"/>
          <p:cNvSpPr>
            <a:spLocks noChangeArrowheads="1"/>
          </p:cNvSpPr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rgbClr val="FEEDE8">
              <a:alpha val="70999"/>
            </a:srgbClr>
          </a:solidFill>
          <a:ln w="3816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38" name="Line 14"/>
          <p:cNvSpPr>
            <a:spLocks noChangeShapeType="1"/>
          </p:cNvSpPr>
          <p:nvPr/>
        </p:nvSpPr>
        <p:spPr bwMode="auto">
          <a:xfrm>
            <a:off x="106363" y="0"/>
            <a:ext cx="1587" cy="6858000"/>
          </a:xfrm>
          <a:prstGeom prst="line">
            <a:avLst/>
          </a:prstGeom>
          <a:noFill/>
          <a:ln w="57240">
            <a:solidFill>
              <a:srgbClr val="FEC2AE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39" name="Line 15"/>
          <p:cNvSpPr>
            <a:spLocks noChangeShapeType="1"/>
          </p:cNvSpPr>
          <p:nvPr/>
        </p:nvSpPr>
        <p:spPr bwMode="auto">
          <a:xfrm>
            <a:off x="914400" y="0"/>
            <a:ext cx="1588" cy="6858000"/>
          </a:xfrm>
          <a:prstGeom prst="line">
            <a:avLst/>
          </a:prstGeom>
          <a:noFill/>
          <a:ln w="57240">
            <a:solidFill>
              <a:srgbClr val="FEEDE8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40" name="Line 16"/>
          <p:cNvSpPr>
            <a:spLocks noChangeShapeType="1"/>
          </p:cNvSpPr>
          <p:nvPr/>
        </p:nvSpPr>
        <p:spPr bwMode="auto">
          <a:xfrm>
            <a:off x="854075" y="0"/>
            <a:ext cx="1588" cy="6858000"/>
          </a:xfrm>
          <a:prstGeom prst="line">
            <a:avLst/>
          </a:prstGeom>
          <a:noFill/>
          <a:ln w="57240">
            <a:solidFill>
              <a:srgbClr val="FEC2AE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41" name="Line 17"/>
          <p:cNvSpPr>
            <a:spLocks noChangeShapeType="1"/>
          </p:cNvSpPr>
          <p:nvPr/>
        </p:nvSpPr>
        <p:spPr bwMode="auto">
          <a:xfrm>
            <a:off x="1727200" y="0"/>
            <a:ext cx="1588" cy="6858000"/>
          </a:xfrm>
          <a:prstGeom prst="line">
            <a:avLst/>
          </a:prstGeom>
          <a:noFill/>
          <a:ln w="28440">
            <a:solidFill>
              <a:srgbClr val="FEC2AE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42" name="Line 18"/>
          <p:cNvSpPr>
            <a:spLocks noChangeShapeType="1"/>
          </p:cNvSpPr>
          <p:nvPr/>
        </p:nvSpPr>
        <p:spPr bwMode="auto">
          <a:xfrm>
            <a:off x="1066800" y="0"/>
            <a:ext cx="1588" cy="6858000"/>
          </a:xfrm>
          <a:prstGeom prst="line">
            <a:avLst/>
          </a:prstGeom>
          <a:noFill/>
          <a:ln w="9360">
            <a:solidFill>
              <a:srgbClr val="FEC2AE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43" name="Line 19"/>
          <p:cNvSpPr>
            <a:spLocks noChangeShapeType="1"/>
          </p:cNvSpPr>
          <p:nvPr/>
        </p:nvSpPr>
        <p:spPr bwMode="auto">
          <a:xfrm>
            <a:off x="9113838" y="0"/>
            <a:ext cx="1587" cy="6858000"/>
          </a:xfrm>
          <a:prstGeom prst="line">
            <a:avLst/>
          </a:prstGeom>
          <a:noFill/>
          <a:ln w="57240">
            <a:solidFill>
              <a:srgbClr val="FEC2AE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1044" name="Rectangle 20"/>
          <p:cNvSpPr>
            <a:spLocks noChangeArrowheads="1"/>
          </p:cNvSpPr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rgbClr val="FEC2AE">
              <a:alpha val="50999"/>
            </a:srgbClr>
          </a:solidFill>
          <a:ln w="3816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45" name="Oval 21"/>
          <p:cNvSpPr>
            <a:spLocks noChangeArrowheads="1"/>
          </p:cNvSpPr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rgbClr val="FE8637"/>
          </a:solidFill>
          <a:ln w="3816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46" name="Oval 22"/>
          <p:cNvSpPr>
            <a:spLocks noChangeArrowheads="1"/>
          </p:cNvSpPr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solidFill>
            <a:srgbClr val="FE8637"/>
          </a:solidFill>
          <a:ln w="2844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47" name="Oval 23"/>
          <p:cNvSpPr>
            <a:spLocks noChangeArrowheads="1"/>
          </p:cNvSpPr>
          <p:nvPr/>
        </p:nvSpPr>
        <p:spPr bwMode="auto">
          <a:xfrm>
            <a:off x="1090613" y="5500688"/>
            <a:ext cx="136525" cy="136525"/>
          </a:xfrm>
          <a:prstGeom prst="ellipse">
            <a:avLst/>
          </a:prstGeom>
          <a:solidFill>
            <a:srgbClr val="FE8637"/>
          </a:solidFill>
          <a:ln w="126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48" name="Oval 24"/>
          <p:cNvSpPr>
            <a:spLocks noChangeArrowheads="1"/>
          </p:cNvSpPr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solidFill>
            <a:srgbClr val="FE8637"/>
          </a:solidFill>
          <a:ln w="1260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49" name="Oval 25"/>
          <p:cNvSpPr>
            <a:spLocks noChangeArrowheads="1"/>
          </p:cNvSpPr>
          <p:nvPr/>
        </p:nvSpPr>
        <p:spPr bwMode="auto">
          <a:xfrm>
            <a:off x="1905000" y="4495800"/>
            <a:ext cx="365125" cy="365125"/>
          </a:xfrm>
          <a:prstGeom prst="ellipse">
            <a:avLst/>
          </a:prstGeom>
          <a:solidFill>
            <a:srgbClr val="FE8637"/>
          </a:solidFill>
          <a:ln w="2844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50" name="Rectangle 26"/>
          <p:cNvSpPr>
            <a:spLocks noGrp="1" noChangeArrowheads="1"/>
          </p:cNvSpPr>
          <p:nvPr>
            <p:ph type="sldNum"/>
          </p:nvPr>
        </p:nvSpPr>
        <p:spPr bwMode="auto">
          <a:xfrm>
            <a:off x="1325563" y="4929188"/>
            <a:ext cx="608012" cy="515937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defRPr>
                <a:solidFill>
                  <a:srgbClr val="000000"/>
                </a:solidFill>
                <a:latin typeface="+mn-lt"/>
                <a:cs typeface="Lucida Sans Unicode" charset="0"/>
              </a:defRPr>
            </a:lvl1pPr>
          </a:lstStyle>
          <a:p>
            <a:fld id="{32B55FF2-C9F5-4F93-AAAF-6181D17BF68A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1051" name="Rectangle 27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4963"/>
            <a:ext cx="8228013" cy="45243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1512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textu osnovy</a:t>
            </a:r>
          </a:p>
          <a:p>
            <a:pPr lvl="1"/>
            <a:r>
              <a:rPr lang="en-GB" smtClean="0"/>
              <a:t>Druhá úroveň</a:t>
            </a:r>
          </a:p>
          <a:p>
            <a:pPr lvl="2"/>
            <a:r>
              <a:rPr lang="en-GB" smtClean="0"/>
              <a:t>Třetí úroveň</a:t>
            </a:r>
          </a:p>
          <a:p>
            <a:pPr lvl="3"/>
            <a:r>
              <a:rPr lang="en-GB" smtClean="0"/>
              <a:t>Čtvrtá úroveň osnovy</a:t>
            </a:r>
          </a:p>
          <a:p>
            <a:pPr lvl="4"/>
            <a:r>
              <a:rPr lang="en-GB" smtClean="0"/>
              <a:t>Pátá úroveň osnovy</a:t>
            </a:r>
          </a:p>
          <a:p>
            <a:pPr lvl="4"/>
            <a:r>
              <a:rPr lang="en-GB" smtClean="0"/>
              <a:t>Šestá úroveň</a:t>
            </a:r>
          </a:p>
          <a:p>
            <a:pPr lvl="4"/>
            <a:r>
              <a:rPr lang="en-GB" smtClean="0"/>
              <a:t>Sedmá úroveň</a:t>
            </a:r>
          </a:p>
          <a:p>
            <a:pPr lvl="4"/>
            <a:r>
              <a:rPr lang="en-GB" smtClean="0"/>
              <a:t>Osmá úroveň textu</a:t>
            </a:r>
          </a:p>
          <a:p>
            <a:pPr lvl="4"/>
            <a:r>
              <a:rPr lang="en-GB" smtClean="0"/>
              <a:t>Devátá úroveň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72" r:id="rId12"/>
  </p:sldLayoutIdLst>
  <p:hf sldNum="0" hdr="0" ftr="0"/>
  <p:txStyles>
    <p:titleStyle>
      <a:lvl1pPr algn="l" defTabSz="449263" rtl="0" fontAlgn="base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+mj-lt"/>
          <a:ea typeface="+mj-ea"/>
          <a:cs typeface="+mj-cs"/>
        </a:defRPr>
      </a:lvl1pPr>
      <a:lvl2pPr marL="742950" indent="-285750" algn="l" defTabSz="449263" rtl="0" fontAlgn="base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entury Schoolbook" charset="0"/>
          <a:ea typeface="Microsoft YaHei" charset="0"/>
          <a:cs typeface="Microsoft YaHei" charset="0"/>
        </a:defRPr>
      </a:lvl2pPr>
      <a:lvl3pPr marL="1143000" indent="-228600" algn="l" defTabSz="449263" rtl="0" fontAlgn="base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entury Schoolbook" charset="0"/>
          <a:ea typeface="Microsoft YaHei" charset="0"/>
          <a:cs typeface="Microsoft YaHei" charset="0"/>
        </a:defRPr>
      </a:lvl3pPr>
      <a:lvl4pPr marL="1600200" indent="-228600" algn="l" defTabSz="449263" rtl="0" fontAlgn="base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entury Schoolbook" charset="0"/>
          <a:ea typeface="Microsoft YaHei" charset="0"/>
          <a:cs typeface="Microsoft YaHei" charset="0"/>
        </a:defRPr>
      </a:lvl4pPr>
      <a:lvl5pPr marL="2057400" indent="-228600" algn="l" defTabSz="449263" rtl="0" fontAlgn="base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entury Schoolbook" charset="0"/>
          <a:ea typeface="Microsoft YaHei" charset="0"/>
          <a:cs typeface="Microsoft YaHei" charset="0"/>
        </a:defRPr>
      </a:lvl5pPr>
      <a:lvl6pPr marL="2514600" indent="-228600" algn="l" defTabSz="449263" rtl="0" fontAlgn="base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entury Schoolbook" charset="0"/>
          <a:ea typeface="Microsoft YaHei" charset="0"/>
          <a:cs typeface="Microsoft YaHei" charset="0"/>
        </a:defRPr>
      </a:lvl6pPr>
      <a:lvl7pPr marL="2971800" indent="-228600" algn="l" defTabSz="449263" rtl="0" fontAlgn="base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entury Schoolbook" charset="0"/>
          <a:ea typeface="Microsoft YaHei" charset="0"/>
          <a:cs typeface="Microsoft YaHei" charset="0"/>
        </a:defRPr>
      </a:lvl7pPr>
      <a:lvl8pPr marL="3429000" indent="-228600" algn="l" defTabSz="449263" rtl="0" fontAlgn="base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entury Schoolbook" charset="0"/>
          <a:ea typeface="Microsoft YaHei" charset="0"/>
          <a:cs typeface="Microsoft YaHei" charset="0"/>
        </a:defRPr>
      </a:lvl8pPr>
      <a:lvl9pPr marL="3886200" indent="-228600" algn="l" defTabSz="449263" rtl="0" fontAlgn="base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entury Schoolbook" charset="0"/>
          <a:ea typeface="Microsoft YaHei" charset="0"/>
          <a:cs typeface="Microsoft YaHei" charset="0"/>
        </a:defRPr>
      </a:lvl9pPr>
    </p:titleStyle>
    <p:bodyStyle>
      <a:lvl1pPr marL="342900" indent="-342900" algn="l" defTabSz="449263" rtl="0" fontAlgn="base">
        <a:lnSpc>
          <a:spcPct val="95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fontAlgn="base">
        <a:lnSpc>
          <a:spcPct val="95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+mn-lt"/>
          <a:ea typeface="+mn-ea"/>
          <a:cs typeface="+mn-cs"/>
        </a:defRPr>
      </a:lvl2pPr>
      <a:lvl3pPr marL="1143000" indent="-228600" algn="l" defTabSz="449263" rtl="0" fontAlgn="base">
        <a:lnSpc>
          <a:spcPct val="95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+mn-lt"/>
          <a:ea typeface="+mn-ea"/>
          <a:cs typeface="+mn-cs"/>
        </a:defRPr>
      </a:lvl3pPr>
      <a:lvl4pPr marL="1600200" indent="-228600" algn="l" defTabSz="449263" rtl="0" fontAlgn="base">
        <a:lnSpc>
          <a:spcPct val="95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6" charset="0"/>
        <a:defRPr sz="1600">
          <a:solidFill>
            <a:srgbClr val="000000"/>
          </a:solidFill>
          <a:latin typeface="+mn-lt"/>
          <a:ea typeface="+mn-ea"/>
          <a:cs typeface="+mn-cs"/>
        </a:defRPr>
      </a:lvl4pPr>
      <a:lvl5pPr marL="2057400" indent="-228600" algn="l" defTabSz="449263" rtl="0" fontAlgn="base">
        <a:lnSpc>
          <a:spcPct val="95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5pPr>
      <a:lvl6pPr marL="2514600" indent="-228600" algn="l" defTabSz="449263" rtl="0" fontAlgn="base">
        <a:lnSpc>
          <a:spcPct val="95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6pPr>
      <a:lvl7pPr marL="2971800" indent="-228600" algn="l" defTabSz="449263" rtl="0" fontAlgn="base">
        <a:lnSpc>
          <a:spcPct val="95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7pPr>
      <a:lvl8pPr marL="3429000" indent="-228600" algn="l" defTabSz="449263" rtl="0" fontAlgn="base">
        <a:lnSpc>
          <a:spcPct val="95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8pPr>
      <a:lvl9pPr marL="3886200" indent="-228600" algn="l" defTabSz="449263" rtl="0" fontAlgn="base">
        <a:lnSpc>
          <a:spcPct val="95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Line 1"/>
          <p:cNvSpPr>
            <a:spLocks noChangeShapeType="1"/>
          </p:cNvSpPr>
          <p:nvPr/>
        </p:nvSpPr>
        <p:spPr bwMode="auto">
          <a:xfrm>
            <a:off x="8763000" y="0"/>
            <a:ext cx="1588" cy="6858000"/>
          </a:xfrm>
          <a:prstGeom prst="line">
            <a:avLst/>
          </a:prstGeom>
          <a:noFill/>
          <a:ln w="38160">
            <a:solidFill>
              <a:srgbClr val="FEC2AE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050" name="Line 2"/>
          <p:cNvSpPr>
            <a:spLocks noChangeShapeType="1"/>
          </p:cNvSpPr>
          <p:nvPr/>
        </p:nvSpPr>
        <p:spPr bwMode="auto">
          <a:xfrm>
            <a:off x="76200" y="0"/>
            <a:ext cx="1588" cy="6858000"/>
          </a:xfrm>
          <a:prstGeom prst="line">
            <a:avLst/>
          </a:prstGeom>
          <a:noFill/>
          <a:ln w="57240">
            <a:solidFill>
              <a:srgbClr val="FEC2AE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051" name="Line 3"/>
          <p:cNvSpPr>
            <a:spLocks noChangeShapeType="1"/>
          </p:cNvSpPr>
          <p:nvPr/>
        </p:nvSpPr>
        <p:spPr bwMode="auto">
          <a:xfrm>
            <a:off x="8991600" y="0"/>
            <a:ext cx="1588" cy="6858000"/>
          </a:xfrm>
          <a:prstGeom prst="line">
            <a:avLst/>
          </a:prstGeom>
          <a:noFill/>
          <a:ln w="19080">
            <a:solidFill>
              <a:srgbClr val="FE8637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rgbClr val="FEC2AE">
              <a:alpha val="87000"/>
            </a:srgbClr>
          </a:solidFill>
          <a:ln w="3816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053" name="Line 5"/>
          <p:cNvSpPr>
            <a:spLocks noChangeShapeType="1"/>
          </p:cNvSpPr>
          <p:nvPr/>
        </p:nvSpPr>
        <p:spPr bwMode="auto">
          <a:xfrm>
            <a:off x="8915400" y="0"/>
            <a:ext cx="1588" cy="6858000"/>
          </a:xfrm>
          <a:prstGeom prst="line">
            <a:avLst/>
          </a:prstGeom>
          <a:noFill/>
          <a:ln w="9360">
            <a:solidFill>
              <a:srgbClr val="FE8637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2054" name="Oval 6"/>
          <p:cNvSpPr>
            <a:spLocks noChangeArrowheads="1"/>
          </p:cNvSpPr>
          <p:nvPr/>
        </p:nvSpPr>
        <p:spPr bwMode="auto">
          <a:xfrm>
            <a:off x="8156575" y="5715000"/>
            <a:ext cx="547688" cy="547688"/>
          </a:xfrm>
          <a:prstGeom prst="ellipse">
            <a:avLst/>
          </a:prstGeom>
          <a:solidFill>
            <a:srgbClr val="FE8637"/>
          </a:solidFill>
          <a:ln w="38160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7466013" cy="114141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titulního textuKliknutím lze upravit styl.</a:t>
            </a:r>
          </a:p>
        </p:txBody>
      </p:sp>
      <p:sp>
        <p:nvSpPr>
          <p:cNvPr id="2056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7466013" cy="487203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textu osnovy</a:t>
            </a:r>
          </a:p>
          <a:p>
            <a:pPr lvl="1"/>
            <a:r>
              <a:rPr lang="en-GB" smtClean="0"/>
              <a:t>Druhá úroveň</a:t>
            </a:r>
          </a:p>
          <a:p>
            <a:pPr lvl="2"/>
            <a:r>
              <a:rPr lang="en-GB" smtClean="0"/>
              <a:t>Třetí úroveň</a:t>
            </a:r>
          </a:p>
          <a:p>
            <a:pPr lvl="3"/>
            <a:r>
              <a:rPr lang="en-GB" smtClean="0"/>
              <a:t>Čtvrtá úroveň osnovy</a:t>
            </a:r>
          </a:p>
          <a:p>
            <a:pPr lvl="4"/>
            <a:r>
              <a:rPr lang="en-GB" smtClean="0"/>
              <a:t>Pátá úroveň osnovy</a:t>
            </a:r>
          </a:p>
          <a:p>
            <a:pPr lvl="4"/>
            <a:r>
              <a:rPr lang="en-GB" smtClean="0"/>
              <a:t>Šestá úroveň</a:t>
            </a:r>
          </a:p>
          <a:p>
            <a:pPr lvl="4"/>
            <a:r>
              <a:rPr lang="en-GB" smtClean="0"/>
              <a:t>Sedmá úroveň</a:t>
            </a:r>
          </a:p>
          <a:p>
            <a:pPr lvl="4"/>
            <a:r>
              <a:rPr lang="en-GB" smtClean="0"/>
              <a:t>Osmá úroveň textu</a:t>
            </a:r>
          </a:p>
          <a:p>
            <a:pPr lvl="0"/>
            <a:r>
              <a:rPr lang="en-GB" smtClean="0"/>
              <a:t>Devátá úroveňKliknutím lze upravit styly předlohy textu.</a:t>
            </a:r>
          </a:p>
          <a:p>
            <a:pPr lvl="1"/>
            <a:r>
              <a:rPr lang="en-GB" smtClean="0"/>
              <a:t>Druhá úroveň</a:t>
            </a:r>
          </a:p>
          <a:p>
            <a:pPr lvl="2"/>
            <a:r>
              <a:rPr lang="en-GB" smtClean="0"/>
              <a:t>Třetí úroveň</a:t>
            </a:r>
          </a:p>
          <a:p>
            <a:pPr lvl="3"/>
            <a:r>
              <a:rPr lang="en-GB" smtClean="0"/>
              <a:t>Čtvrtá úroveň</a:t>
            </a:r>
          </a:p>
          <a:p>
            <a:pPr lvl="4"/>
            <a:r>
              <a:rPr lang="en-GB" smtClean="0"/>
              <a:t>Pátá úroveň</a:t>
            </a:r>
          </a:p>
        </p:txBody>
      </p:sp>
      <p:sp>
        <p:nvSpPr>
          <p:cNvPr id="2057" name="Rectangle 9"/>
          <p:cNvSpPr>
            <a:spLocks noGrp="1" noChangeArrowheads="1"/>
          </p:cNvSpPr>
          <p:nvPr>
            <p:ph type="dt"/>
          </p:nvPr>
        </p:nvSpPr>
        <p:spPr bwMode="auto">
          <a:xfrm>
            <a:off x="8786813" y="268288"/>
            <a:ext cx="2009775" cy="382587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tabLst>
                <a:tab pos="723900" algn="l"/>
                <a:tab pos="1447800" algn="l"/>
              </a:tabLst>
              <a:defRPr>
                <a:solidFill>
                  <a:srgbClr val="000000"/>
                </a:solidFill>
                <a:latin typeface="+mn-lt"/>
                <a:cs typeface="Lucida Sans Unicode" charset="0"/>
              </a:defRPr>
            </a:lvl1pPr>
          </a:lstStyle>
          <a:p>
            <a:r>
              <a:rPr lang="cs-CZ"/>
              <a:t>5.5.2014</a:t>
            </a:r>
          </a:p>
        </p:txBody>
      </p:sp>
      <p:sp>
        <p:nvSpPr>
          <p:cNvPr id="2058" name="Rectangle 10"/>
          <p:cNvSpPr>
            <a:spLocks noGrp="1" noChangeArrowheads="1"/>
          </p:cNvSpPr>
          <p:nvPr>
            <p:ph type="sldNum"/>
          </p:nvPr>
        </p:nvSpPr>
        <p:spPr bwMode="auto">
          <a:xfrm>
            <a:off x="8129588" y="5734050"/>
            <a:ext cx="608012" cy="519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lnSpc>
                <a:spcPct val="100000"/>
              </a:lnSpc>
              <a:defRPr>
                <a:solidFill>
                  <a:srgbClr val="000000"/>
                </a:solidFill>
                <a:latin typeface="+mn-lt"/>
                <a:cs typeface="Lucida Sans Unicode" charset="0"/>
              </a:defRPr>
            </a:lvl1pPr>
          </a:lstStyle>
          <a:p>
            <a:fld id="{0AC4E672-571C-4477-8F6C-20AF1B7961F8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2059" name="Text Box 11"/>
          <p:cNvSpPr txBox="1">
            <a:spLocks noChangeArrowheads="1"/>
          </p:cNvSpPr>
          <p:nvPr/>
        </p:nvSpPr>
        <p:spPr bwMode="auto">
          <a:xfrm rot="5400000">
            <a:off x="6991351" y="3736975"/>
            <a:ext cx="3200400" cy="3651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ftr="0"/>
  <p:txStyles>
    <p:titleStyle>
      <a:lvl1pPr algn="l" defTabSz="449263" rtl="0" fontAlgn="base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+mj-lt"/>
          <a:ea typeface="+mj-ea"/>
          <a:cs typeface="+mj-cs"/>
        </a:defRPr>
      </a:lvl1pPr>
      <a:lvl2pPr marL="742950" indent="-285750" algn="l" defTabSz="449263" rtl="0" fontAlgn="base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entury Schoolbook" charset="0"/>
          <a:ea typeface="Microsoft YaHei" charset="0"/>
          <a:cs typeface="Microsoft YaHei" charset="0"/>
        </a:defRPr>
      </a:lvl2pPr>
      <a:lvl3pPr marL="1143000" indent="-228600" algn="l" defTabSz="449263" rtl="0" fontAlgn="base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entury Schoolbook" charset="0"/>
          <a:ea typeface="Microsoft YaHei" charset="0"/>
          <a:cs typeface="Microsoft YaHei" charset="0"/>
        </a:defRPr>
      </a:lvl3pPr>
      <a:lvl4pPr marL="1600200" indent="-228600" algn="l" defTabSz="449263" rtl="0" fontAlgn="base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entury Schoolbook" charset="0"/>
          <a:ea typeface="Microsoft YaHei" charset="0"/>
          <a:cs typeface="Microsoft YaHei" charset="0"/>
        </a:defRPr>
      </a:lvl4pPr>
      <a:lvl5pPr marL="2057400" indent="-228600" algn="l" defTabSz="449263" rtl="0" fontAlgn="base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entury Schoolbook" charset="0"/>
          <a:ea typeface="Microsoft YaHei" charset="0"/>
          <a:cs typeface="Microsoft YaHei" charset="0"/>
        </a:defRPr>
      </a:lvl5pPr>
      <a:lvl6pPr marL="2514600" indent="-228600" algn="l" defTabSz="449263" rtl="0" fontAlgn="base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entury Schoolbook" charset="0"/>
          <a:ea typeface="Microsoft YaHei" charset="0"/>
          <a:cs typeface="Microsoft YaHei" charset="0"/>
        </a:defRPr>
      </a:lvl6pPr>
      <a:lvl7pPr marL="2971800" indent="-228600" algn="l" defTabSz="449263" rtl="0" fontAlgn="base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entury Schoolbook" charset="0"/>
          <a:ea typeface="Microsoft YaHei" charset="0"/>
          <a:cs typeface="Microsoft YaHei" charset="0"/>
        </a:defRPr>
      </a:lvl7pPr>
      <a:lvl8pPr marL="3429000" indent="-228600" algn="l" defTabSz="449263" rtl="0" fontAlgn="base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entury Schoolbook" charset="0"/>
          <a:ea typeface="Microsoft YaHei" charset="0"/>
          <a:cs typeface="Microsoft YaHei" charset="0"/>
        </a:defRPr>
      </a:lvl8pPr>
      <a:lvl9pPr marL="3886200" indent="-228600" algn="l" defTabSz="449263" rtl="0" fontAlgn="base">
        <a:lnSpc>
          <a:spcPct val="95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Century Schoolbook" charset="0"/>
          <a:ea typeface="Microsoft YaHei" charset="0"/>
          <a:cs typeface="Microsoft YaHei" charset="0"/>
        </a:defRPr>
      </a:lvl9pPr>
    </p:titleStyle>
    <p:bodyStyle>
      <a:lvl1pPr marL="342900" indent="-342900" algn="l" defTabSz="449263" rtl="0" fontAlgn="base">
        <a:lnSpc>
          <a:spcPct val="95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fontAlgn="base">
        <a:lnSpc>
          <a:spcPct val="95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+mn-lt"/>
          <a:ea typeface="+mn-ea"/>
          <a:cs typeface="+mn-cs"/>
        </a:defRPr>
      </a:lvl2pPr>
      <a:lvl3pPr marL="1143000" indent="-228600" algn="l" defTabSz="449263" rtl="0" fontAlgn="base">
        <a:lnSpc>
          <a:spcPct val="95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6" charset="0"/>
        <a:defRPr>
          <a:solidFill>
            <a:srgbClr val="000000"/>
          </a:solidFill>
          <a:latin typeface="+mn-lt"/>
          <a:ea typeface="+mn-ea"/>
          <a:cs typeface="+mn-cs"/>
        </a:defRPr>
      </a:lvl3pPr>
      <a:lvl4pPr marL="1600200" indent="-228600" algn="l" defTabSz="449263" rtl="0" fontAlgn="base">
        <a:lnSpc>
          <a:spcPct val="95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6" charset="0"/>
        <a:defRPr sz="1600">
          <a:solidFill>
            <a:srgbClr val="000000"/>
          </a:solidFill>
          <a:latin typeface="+mn-lt"/>
          <a:ea typeface="+mn-ea"/>
          <a:cs typeface="+mn-cs"/>
        </a:defRPr>
      </a:lvl4pPr>
      <a:lvl5pPr marL="2057400" indent="-228600" algn="l" defTabSz="449263" rtl="0" fontAlgn="base">
        <a:lnSpc>
          <a:spcPct val="95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5pPr>
      <a:lvl6pPr marL="2514600" indent="-228600" algn="l" defTabSz="449263" rtl="0" fontAlgn="base">
        <a:lnSpc>
          <a:spcPct val="95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6pPr>
      <a:lvl7pPr marL="2971800" indent="-228600" algn="l" defTabSz="449263" rtl="0" fontAlgn="base">
        <a:lnSpc>
          <a:spcPct val="95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7pPr>
      <a:lvl8pPr marL="3429000" indent="-228600" algn="l" defTabSz="449263" rtl="0" fontAlgn="base">
        <a:lnSpc>
          <a:spcPct val="95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8pPr>
      <a:lvl9pPr marL="3886200" indent="-228600" algn="l" defTabSz="449263" rtl="0" fontAlgn="base">
        <a:lnSpc>
          <a:spcPct val="95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wmf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wmf"/><Relationship Id="rId9" Type="http://schemas.openxmlformats.org/officeDocument/2006/relationships/image" Target="../media/image8.w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wmf"/><Relationship Id="rId3" Type="http://schemas.openxmlformats.org/officeDocument/2006/relationships/image" Target="../media/image2.wmf"/><Relationship Id="rId7" Type="http://schemas.openxmlformats.org/officeDocument/2006/relationships/image" Target="../media/image8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7.png"/><Relationship Id="rId5" Type="http://schemas.openxmlformats.org/officeDocument/2006/relationships/image" Target="../media/image5.wmf"/><Relationship Id="rId4" Type="http://schemas.openxmlformats.org/officeDocument/2006/relationships/image" Target="../media/image6.wmf"/><Relationship Id="rId9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3" Type="http://schemas.openxmlformats.org/officeDocument/2006/relationships/hyperlink" Target="http://www.office.microsoft.com/" TargetMode="External"/><Relationship Id="rId7" Type="http://schemas.openxmlformats.org/officeDocument/2006/relationships/image" Target="../media/image12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11.wmf"/><Relationship Id="rId5" Type="http://schemas.openxmlformats.org/officeDocument/2006/relationships/image" Target="../media/image10.png"/><Relationship Id="rId4" Type="http://schemas.openxmlformats.org/officeDocument/2006/relationships/image" Target="../media/image9.wmf"/><Relationship Id="rId9" Type="http://schemas.openxmlformats.org/officeDocument/2006/relationships/image" Target="../media/image14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900113" y="2519363"/>
            <a:ext cx="7740650" cy="2763837"/>
          </a:xfrm>
          <a:ln/>
        </p:spPr>
        <p:txBody>
          <a:bodyPr/>
          <a:lstStyle/>
          <a:p>
            <a:pPr>
              <a:lnSpc>
                <a:spcPct val="10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000" dirty="0"/>
              <a:t>Název projektu: Moderní škola</a:t>
            </a:r>
            <a:br>
              <a:rPr lang="cs-CZ" sz="2000" dirty="0"/>
            </a:br>
            <a:r>
              <a:rPr lang="cs-CZ" sz="2000" dirty="0"/>
              <a:t>Číslo klíčové aktivity: III/2</a:t>
            </a:r>
            <a:br>
              <a:rPr lang="cs-CZ" sz="2000" dirty="0"/>
            </a:br>
            <a:r>
              <a:rPr lang="cs-CZ" sz="2000" dirty="0"/>
              <a:t>Název školy: Základní škola a Mateřská škola </a:t>
            </a:r>
            <a:r>
              <a:rPr lang="cs-CZ" sz="2000" dirty="0" err="1"/>
              <a:t>Vráž</a:t>
            </a:r>
            <a:r>
              <a:rPr lang="cs-CZ" sz="2000" dirty="0"/>
              <a:t>, okres Beroun</a:t>
            </a:r>
            <a:br>
              <a:rPr lang="cs-CZ" sz="2000" dirty="0"/>
            </a:br>
            <a:r>
              <a:rPr lang="cs-CZ" sz="2000" dirty="0"/>
              <a:t>Autor: Zuzana </a:t>
            </a:r>
            <a:r>
              <a:rPr lang="cs-CZ" sz="2000" dirty="0" err="1"/>
              <a:t>Měchurová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Název materiálu: VY_32_INOVACE_172_ČS1_NEMOC</a:t>
            </a:r>
            <a:br>
              <a:rPr lang="cs-CZ" sz="2000" dirty="0"/>
            </a:br>
            <a:r>
              <a:rPr lang="cs-CZ" sz="2000" dirty="0"/>
              <a:t>Číslo projektu: CZ 1.07/1.4.00/21.3376</a:t>
            </a:r>
            <a:br>
              <a:rPr lang="cs-CZ" sz="2000" dirty="0"/>
            </a:br>
            <a:r>
              <a:rPr lang="cs-CZ" sz="2000" dirty="0"/>
              <a:t>Ověřené ve výuce: 17. 9. 2013</a:t>
            </a:r>
            <a:br>
              <a:rPr lang="cs-CZ" sz="2000" dirty="0"/>
            </a:br>
            <a:r>
              <a:rPr lang="cs-CZ" sz="2000" dirty="0"/>
              <a:t>Ročník: 1.</a:t>
            </a:r>
            <a:br>
              <a:rPr lang="cs-CZ" sz="2000" dirty="0"/>
            </a:br>
            <a:r>
              <a:rPr lang="cs-CZ" sz="2000" dirty="0"/>
              <a:t>Předmět: Člověk a jeho </a:t>
            </a:r>
            <a:r>
              <a:rPr lang="cs-CZ" sz="2000" dirty="0" smtClean="0"/>
              <a:t>svět</a:t>
            </a:r>
            <a:br>
              <a:rPr lang="cs-CZ" sz="2000" dirty="0" smtClean="0"/>
            </a:br>
            <a:r>
              <a:rPr lang="cs-CZ" sz="2000" dirty="0"/>
              <a:t>Obrázky: www.office.</a:t>
            </a:r>
            <a:r>
              <a:rPr lang="cs-CZ" sz="2000" dirty="0" err="1"/>
              <a:t>microsoft.com</a:t>
            </a:r>
            <a:r>
              <a:rPr lang="cs-CZ" sz="2000"/>
              <a:t/>
            </a:r>
            <a:br>
              <a:rPr lang="cs-CZ" sz="2000"/>
            </a:br>
            <a:endParaRPr lang="cs-CZ" sz="2000"/>
          </a:p>
        </p:txBody>
      </p:sp>
      <p:sp>
        <p:nvSpPr>
          <p:cNvPr id="4098" name="Rectangle 2"/>
          <p:cNvSpPr>
            <a:spLocks noGrp="1" noChangeArrowheads="1"/>
          </p:cNvSpPr>
          <p:nvPr>
            <p:ph type="subTitle" idx="4294967295"/>
          </p:nvPr>
        </p:nvSpPr>
        <p:spPr>
          <a:xfrm>
            <a:off x="1800225" y="5638800"/>
            <a:ext cx="5500688" cy="841375"/>
          </a:xfrm>
          <a:ln/>
        </p:spPr>
        <p:txBody>
          <a:bodyPr lIns="90000" tIns="45000" rIns="90000" bIns="45000"/>
          <a:lstStyle/>
          <a:p>
            <a:pPr marL="0" indent="0">
              <a:lnSpc>
                <a:spcPct val="100000"/>
              </a:lnSpc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r>
              <a:rPr lang="cs-CZ" sz="2000">
                <a:solidFill>
                  <a:srgbClr val="575F6D"/>
                </a:solidFill>
              </a:rPr>
              <a:t>Anotace: </a:t>
            </a:r>
            <a:r>
              <a:rPr lang="cs-CZ" sz="2000" i="1">
                <a:solidFill>
                  <a:srgbClr val="575F6D"/>
                </a:solidFill>
              </a:rPr>
              <a:t>Prezentace je určena pro 1. ročník, slouží k zopakování probrané látky na interaktivní tabuli</a:t>
            </a:r>
          </a:p>
          <a:p>
            <a:pPr marL="0" indent="0">
              <a:lnSpc>
                <a:spcPct val="100000"/>
              </a:lnSpc>
              <a:spcAft>
                <a:spcPct val="0"/>
              </a:spcAft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</a:tabLst>
            </a:pPr>
            <a:endParaRPr lang="cs-CZ" sz="2000">
              <a:solidFill>
                <a:srgbClr val="575F6D"/>
              </a:solidFill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00113" y="576263"/>
            <a:ext cx="7169150" cy="15843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1" name="Rectangle 1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ln/>
        </p:spPr>
        <p:txBody>
          <a:bodyPr/>
          <a:lstStyle/>
          <a:p>
            <a:pPr>
              <a:lnSpc>
                <a:spcPct val="10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3000">
                <a:solidFill>
                  <a:srgbClr val="575F6D"/>
                </a:solidFill>
              </a:rPr>
              <a:t>Co všechno potřebujeme, když jsme nemocní - podtrhni</a:t>
            </a:r>
          </a:p>
        </p:txBody>
      </p:sp>
      <p:sp>
        <p:nvSpPr>
          <p:cNvPr id="5122" name="Text Box 2"/>
          <p:cNvSpPr txBox="1">
            <a:spLocks noChangeArrowheads="1"/>
          </p:cNvSpPr>
          <p:nvPr/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5000" rIns="90000" bIns="45000"/>
          <a:lstStyle/>
          <a:p>
            <a:pPr marL="273050" indent="-273050" hangingPunct="1">
              <a:lnSpc>
                <a:spcPct val="100000"/>
              </a:lnSpc>
              <a:spcBef>
                <a:spcPts val="600"/>
              </a:spcBef>
              <a:spcAft>
                <a:spcPts val="1425"/>
              </a:spcAft>
              <a:buClr>
                <a:srgbClr val="FE8637"/>
              </a:buClr>
              <a:buSzPct val="70000"/>
              <a:buFont typeface="Wingdings" charset="0"/>
              <a:buChar char="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400">
                <a:solidFill>
                  <a:srgbClr val="000000"/>
                </a:solidFill>
                <a:latin typeface="Century Schoolbook" charset="0"/>
                <a:ea typeface="Microsoft YaHei" charset="0"/>
                <a:cs typeface="Microsoft YaHei" charset="0"/>
              </a:rPr>
              <a:t>Potřebujeme:</a:t>
            </a: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650" y="2420938"/>
            <a:ext cx="1439863" cy="103346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24600" y="4724400"/>
            <a:ext cx="1200150" cy="120808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657600" y="4060825"/>
            <a:ext cx="1492250" cy="11715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386513" y="2247900"/>
            <a:ext cx="1143000" cy="18129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681413" y="2555875"/>
            <a:ext cx="1493837" cy="106838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pic>
        <p:nvPicPr>
          <p:cNvPr id="5128" name="Picture 8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042988" y="3959225"/>
            <a:ext cx="1274762" cy="127476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pic>
        <p:nvPicPr>
          <p:cNvPr id="5129" name="Picture 9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555875" y="5013325"/>
            <a:ext cx="822325" cy="13684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" name="Rectangle 1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ln/>
        </p:spPr>
        <p:txBody>
          <a:bodyPr/>
          <a:lstStyle/>
          <a:p>
            <a:pPr>
              <a:lnSpc>
                <a:spcPct val="10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3000">
                <a:solidFill>
                  <a:srgbClr val="575F6D"/>
                </a:solidFill>
              </a:rPr>
              <a:t>Řešení</a:t>
            </a:r>
          </a:p>
        </p:txBody>
      </p:sp>
      <p:sp>
        <p:nvSpPr>
          <p:cNvPr id="6146" name="Text Box 2"/>
          <p:cNvSpPr txBox="1">
            <a:spLocks noChangeArrowheads="1"/>
          </p:cNvSpPr>
          <p:nvPr/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5000" rIns="90000" bIns="45000"/>
          <a:lstStyle/>
          <a:p>
            <a:pPr marL="273050" indent="-273050" hangingPunct="1">
              <a:lnSpc>
                <a:spcPct val="100000"/>
              </a:lnSpc>
              <a:spcBef>
                <a:spcPts val="600"/>
              </a:spcBef>
              <a:spcAft>
                <a:spcPts val="1425"/>
              </a:spcAft>
              <a:buClr>
                <a:srgbClr val="FE8637"/>
              </a:buClr>
              <a:buSzPct val="70000"/>
              <a:buFont typeface="Wingdings" charset="0"/>
              <a:buChar char="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400">
                <a:solidFill>
                  <a:srgbClr val="000000"/>
                </a:solidFill>
                <a:latin typeface="Century Schoolbook" charset="0"/>
                <a:ea typeface="Microsoft YaHei" charset="0"/>
                <a:cs typeface="Microsoft YaHei" charset="0"/>
              </a:rPr>
              <a:t>Potřebujeme:</a:t>
            </a: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650" y="2420938"/>
            <a:ext cx="1439863" cy="1033462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81413" y="2555875"/>
            <a:ext cx="1493837" cy="106838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86513" y="2247900"/>
            <a:ext cx="1143000" cy="18129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042988" y="3959225"/>
            <a:ext cx="1274762" cy="127476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55875" y="5013325"/>
            <a:ext cx="822325" cy="13684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pic>
        <p:nvPicPr>
          <p:cNvPr id="6152" name="Picture 8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657600" y="4060825"/>
            <a:ext cx="1492250" cy="11715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pic>
        <p:nvPicPr>
          <p:cNvPr id="6153" name="Picture 9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324600" y="4724400"/>
            <a:ext cx="1200150" cy="120808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sp>
        <p:nvSpPr>
          <p:cNvPr id="6154" name="Line 10"/>
          <p:cNvSpPr>
            <a:spLocks noChangeShapeType="1"/>
          </p:cNvSpPr>
          <p:nvPr/>
        </p:nvSpPr>
        <p:spPr bwMode="auto">
          <a:xfrm>
            <a:off x="611188" y="3454400"/>
            <a:ext cx="1706562" cy="1588"/>
          </a:xfrm>
          <a:prstGeom prst="line">
            <a:avLst/>
          </a:prstGeom>
          <a:noFill/>
          <a:ln w="12600">
            <a:solidFill>
              <a:srgbClr val="FF6A09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155" name="Line 11"/>
          <p:cNvSpPr>
            <a:spLocks noChangeShapeType="1"/>
          </p:cNvSpPr>
          <p:nvPr/>
        </p:nvSpPr>
        <p:spPr bwMode="auto">
          <a:xfrm>
            <a:off x="6324600" y="4060825"/>
            <a:ext cx="1416050" cy="1588"/>
          </a:xfrm>
          <a:prstGeom prst="line">
            <a:avLst/>
          </a:prstGeom>
          <a:noFill/>
          <a:ln w="12600">
            <a:solidFill>
              <a:srgbClr val="FF6A09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156" name="Line 12"/>
          <p:cNvSpPr>
            <a:spLocks noChangeShapeType="1"/>
          </p:cNvSpPr>
          <p:nvPr/>
        </p:nvSpPr>
        <p:spPr bwMode="auto">
          <a:xfrm>
            <a:off x="3851275" y="5232400"/>
            <a:ext cx="1323975" cy="1588"/>
          </a:xfrm>
          <a:prstGeom prst="line">
            <a:avLst/>
          </a:prstGeom>
          <a:noFill/>
          <a:ln w="12600">
            <a:solidFill>
              <a:srgbClr val="FF6A09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  <p:sp>
        <p:nvSpPr>
          <p:cNvPr id="6157" name="Line 13"/>
          <p:cNvSpPr>
            <a:spLocks noChangeShapeType="1"/>
          </p:cNvSpPr>
          <p:nvPr/>
        </p:nvSpPr>
        <p:spPr bwMode="auto">
          <a:xfrm>
            <a:off x="5940425" y="6164263"/>
            <a:ext cx="1800225" cy="1587"/>
          </a:xfrm>
          <a:prstGeom prst="line">
            <a:avLst/>
          </a:prstGeom>
          <a:noFill/>
          <a:ln w="12600">
            <a:solidFill>
              <a:srgbClr val="FF6A09"/>
            </a:solidFill>
            <a:round/>
            <a:headEnd/>
            <a:tailEnd/>
          </a:ln>
          <a:effectLst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1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ln/>
        </p:spPr>
        <p:txBody>
          <a:bodyPr/>
          <a:lstStyle/>
          <a:p>
            <a:pPr>
              <a:lnSpc>
                <a:spcPct val="10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3000" dirty="0">
                <a:solidFill>
                  <a:srgbClr val="575F6D"/>
                </a:solidFill>
              </a:rPr>
              <a:t>Jak bychom se měli </a:t>
            </a:r>
            <a:r>
              <a:rPr lang="cs-CZ" sz="3000" dirty="0" smtClean="0">
                <a:solidFill>
                  <a:srgbClr val="575F6D"/>
                </a:solidFill>
              </a:rPr>
              <a:t>chovat, </a:t>
            </a:r>
            <a:r>
              <a:rPr lang="cs-CZ" sz="3000" dirty="0">
                <a:solidFill>
                  <a:srgbClr val="575F6D"/>
                </a:solidFill>
              </a:rPr>
              <a:t>abychom se nemoci vyhnuli – Namaluj možnosti</a:t>
            </a:r>
          </a:p>
        </p:txBody>
      </p:sp>
      <p:sp>
        <p:nvSpPr>
          <p:cNvPr id="7170" name="Text Box 2"/>
          <p:cNvSpPr txBox="1">
            <a:spLocks noChangeArrowheads="1"/>
          </p:cNvSpPr>
          <p:nvPr/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5000" rIns="90000" bIns="45000"/>
          <a:lstStyle/>
          <a:p>
            <a:pPr marL="273050" indent="-273050" hangingPunct="1">
              <a:lnSpc>
                <a:spcPct val="100000"/>
              </a:lnSpc>
              <a:spcBef>
                <a:spcPts val="600"/>
              </a:spcBef>
              <a:spcAft>
                <a:spcPts val="1425"/>
              </a:spcAft>
              <a:buClr>
                <a:srgbClr val="FE8637"/>
              </a:buClr>
              <a:buSzPct val="70000"/>
              <a:buFont typeface="Wingdings" charset="0"/>
              <a:buChar char="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400">
                <a:solidFill>
                  <a:srgbClr val="000000"/>
                </a:solidFill>
                <a:latin typeface="Century Schoolbook" charset="0"/>
                <a:ea typeface="Microsoft YaHei" charset="0"/>
                <a:cs typeface="Microsoft YaHei" charset="0"/>
              </a:rPr>
              <a:t>Možnosti:</a:t>
            </a:r>
          </a:p>
        </p:txBody>
      </p:sp>
    </p:spTree>
  </p:cSld>
  <p:clrMapOvr>
    <a:masterClrMapping/>
  </p:clrMapOvr>
  <p:transition spd="slow">
    <p:cover dir="r"/>
  </p:transition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ln/>
        </p:spPr>
        <p:txBody>
          <a:bodyPr/>
          <a:lstStyle/>
          <a:p>
            <a:pPr>
              <a:lnSpc>
                <a:spcPct val="100000"/>
              </a:lnSpc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3000">
                <a:solidFill>
                  <a:srgbClr val="575F6D"/>
                </a:solidFill>
              </a:rPr>
              <a:t>Řešení</a:t>
            </a:r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457200" y="1600200"/>
            <a:ext cx="7467600" cy="51403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lIns="90000" tIns="45000" rIns="90000" bIns="45000"/>
          <a:lstStyle/>
          <a:p>
            <a:pPr marL="273050" indent="-273050" hangingPunct="1">
              <a:lnSpc>
                <a:spcPct val="100000"/>
              </a:lnSpc>
              <a:spcBef>
                <a:spcPts val="600"/>
              </a:spcBef>
              <a:spcAft>
                <a:spcPts val="1425"/>
              </a:spcAft>
              <a:buClr>
                <a:srgbClr val="FE8637"/>
              </a:buClr>
              <a:buSzPct val="70000"/>
              <a:buFont typeface="Wingdings" charset="0"/>
              <a:buChar char="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400" dirty="0">
                <a:solidFill>
                  <a:srgbClr val="000000"/>
                </a:solidFill>
                <a:latin typeface="Century Schoolbook" charset="0"/>
                <a:ea typeface="Microsoft YaHei" charset="0"/>
                <a:cs typeface="Microsoft YaHei" charset="0"/>
              </a:rPr>
              <a:t>Možnosti:</a:t>
            </a:r>
          </a:p>
          <a:p>
            <a:pPr marL="273050" indent="-273050" hangingPunct="1">
              <a:lnSpc>
                <a:spcPct val="100000"/>
              </a:lnSpc>
              <a:spcBef>
                <a:spcPts val="600"/>
              </a:spcBef>
              <a:spcAft>
                <a:spcPts val="1425"/>
              </a:spcAft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endParaRPr lang="cs-CZ" sz="2400" dirty="0">
              <a:solidFill>
                <a:srgbClr val="000000"/>
              </a:solidFill>
              <a:latin typeface="Century Schoolbook" charset="0"/>
              <a:ea typeface="Microsoft YaHei" charset="0"/>
              <a:cs typeface="Microsoft YaHei" charset="0"/>
            </a:endParaRPr>
          </a:p>
          <a:p>
            <a:pPr marL="273050" indent="-273050" hangingPunct="1">
              <a:lnSpc>
                <a:spcPct val="100000"/>
              </a:lnSpc>
              <a:spcBef>
                <a:spcPts val="600"/>
              </a:spcBef>
              <a:spcAft>
                <a:spcPts val="1425"/>
              </a:spcAft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endParaRPr lang="cs-CZ" sz="2400" dirty="0">
              <a:solidFill>
                <a:srgbClr val="000000"/>
              </a:solidFill>
              <a:latin typeface="Century Schoolbook" charset="0"/>
              <a:ea typeface="Microsoft YaHei" charset="0"/>
              <a:cs typeface="Microsoft YaHei" charset="0"/>
            </a:endParaRPr>
          </a:p>
          <a:p>
            <a:pPr marL="273050" indent="-273050" hangingPunct="1">
              <a:lnSpc>
                <a:spcPct val="100000"/>
              </a:lnSpc>
              <a:spcBef>
                <a:spcPts val="600"/>
              </a:spcBef>
              <a:spcAft>
                <a:spcPts val="1425"/>
              </a:spcAft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endParaRPr lang="cs-CZ" sz="2400" dirty="0">
              <a:solidFill>
                <a:srgbClr val="000000"/>
              </a:solidFill>
              <a:latin typeface="Century Schoolbook" charset="0"/>
              <a:ea typeface="Microsoft YaHei" charset="0"/>
              <a:cs typeface="Microsoft YaHei" charset="0"/>
            </a:endParaRPr>
          </a:p>
          <a:p>
            <a:pPr marL="273050" indent="-273050" hangingPunct="1">
              <a:lnSpc>
                <a:spcPct val="100000"/>
              </a:lnSpc>
              <a:spcBef>
                <a:spcPts val="600"/>
              </a:spcBef>
              <a:spcAft>
                <a:spcPts val="1425"/>
              </a:spcAft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endParaRPr lang="cs-CZ" sz="2400" dirty="0">
              <a:solidFill>
                <a:srgbClr val="000000"/>
              </a:solidFill>
              <a:latin typeface="Century Schoolbook" charset="0"/>
              <a:ea typeface="Microsoft YaHei" charset="0"/>
              <a:cs typeface="Microsoft YaHei" charset="0"/>
            </a:endParaRPr>
          </a:p>
          <a:p>
            <a:pPr marL="273050" indent="-273050" hangingPunct="1">
              <a:lnSpc>
                <a:spcPct val="100000"/>
              </a:lnSpc>
              <a:spcBef>
                <a:spcPts val="600"/>
              </a:spcBef>
              <a:spcAft>
                <a:spcPts val="1425"/>
              </a:spcAft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endParaRPr lang="cs-CZ" sz="2400" dirty="0">
              <a:solidFill>
                <a:srgbClr val="000000"/>
              </a:solidFill>
              <a:latin typeface="Century Schoolbook" charset="0"/>
              <a:ea typeface="Microsoft YaHei" charset="0"/>
              <a:cs typeface="Microsoft YaHei" charset="0"/>
            </a:endParaRPr>
          </a:p>
          <a:p>
            <a:pPr marL="273050" indent="-273050" hangingPunct="1">
              <a:lnSpc>
                <a:spcPct val="100000"/>
              </a:lnSpc>
              <a:spcBef>
                <a:spcPts val="600"/>
              </a:spcBef>
              <a:spcAft>
                <a:spcPts val="1425"/>
              </a:spcAft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endParaRPr lang="cs-CZ" sz="2400" dirty="0">
              <a:solidFill>
                <a:srgbClr val="000000"/>
              </a:solidFill>
              <a:latin typeface="Century Schoolbook" charset="0"/>
              <a:ea typeface="Microsoft YaHei" charset="0"/>
              <a:cs typeface="Microsoft YaHei" charset="0"/>
            </a:endParaRPr>
          </a:p>
          <a:p>
            <a:pPr marL="273050" indent="-273050" hangingPunct="1">
              <a:lnSpc>
                <a:spcPct val="100000"/>
              </a:lnSpc>
              <a:spcBef>
                <a:spcPts val="600"/>
              </a:spcBef>
              <a:spcAft>
                <a:spcPts val="1425"/>
              </a:spcAft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endParaRPr lang="cs-CZ" sz="2400" dirty="0">
              <a:solidFill>
                <a:srgbClr val="000000"/>
              </a:solidFill>
              <a:latin typeface="Century Schoolbook" charset="0"/>
              <a:ea typeface="Microsoft YaHei" charset="0"/>
              <a:cs typeface="Microsoft YaHei" charset="0"/>
            </a:endParaRPr>
          </a:p>
          <a:p>
            <a:pPr marL="273050" indent="-273050" hangingPunct="1">
              <a:lnSpc>
                <a:spcPct val="100000"/>
              </a:lnSpc>
              <a:spcBef>
                <a:spcPts val="600"/>
              </a:spcBef>
              <a:spcAft>
                <a:spcPts val="1425"/>
              </a:spcAft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endParaRPr lang="cs-CZ" sz="2400" dirty="0">
              <a:solidFill>
                <a:srgbClr val="000000"/>
              </a:solidFill>
              <a:latin typeface="Century Schoolbook" charset="0"/>
              <a:ea typeface="Microsoft YaHei" charset="0"/>
              <a:cs typeface="Microsoft YaHei" charset="0"/>
            </a:endParaRPr>
          </a:p>
          <a:p>
            <a:pPr marL="273050" indent="-273050" hangingPunct="1">
              <a:lnSpc>
                <a:spcPct val="100000"/>
              </a:lnSpc>
              <a:spcBef>
                <a:spcPts val="600"/>
              </a:spcBef>
              <a:spcAft>
                <a:spcPts val="1425"/>
              </a:spcAft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endParaRPr lang="cs-CZ" sz="2400" dirty="0">
              <a:solidFill>
                <a:srgbClr val="000000"/>
              </a:solidFill>
              <a:latin typeface="Century Schoolbook" charset="0"/>
              <a:ea typeface="Microsoft YaHei" charset="0"/>
              <a:cs typeface="Microsoft YaHei" charset="0"/>
            </a:endParaRPr>
          </a:p>
          <a:p>
            <a:pPr marL="273050" indent="-273050" hangingPunct="1">
              <a:lnSpc>
                <a:spcPct val="100000"/>
              </a:lnSpc>
              <a:spcBef>
                <a:spcPts val="600"/>
              </a:spcBef>
              <a:spcAft>
                <a:spcPts val="1425"/>
              </a:spcAft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endParaRPr lang="cs-CZ" sz="2400" dirty="0">
              <a:solidFill>
                <a:srgbClr val="000000"/>
              </a:solidFill>
              <a:latin typeface="Century Schoolbook" charset="0"/>
              <a:ea typeface="Microsoft YaHei" charset="0"/>
              <a:cs typeface="Microsoft YaHei" charset="0"/>
            </a:endParaRPr>
          </a:p>
          <a:p>
            <a:pPr marL="273050" indent="-273050" hangingPunct="1">
              <a:lnSpc>
                <a:spcPct val="100000"/>
              </a:lnSpc>
              <a:spcBef>
                <a:spcPts val="600"/>
              </a:spcBef>
              <a:spcAft>
                <a:spcPts val="1425"/>
              </a:spcAft>
              <a:buClr>
                <a:srgbClr val="FE8637"/>
              </a:buClr>
              <a:buSzPct val="70000"/>
              <a:buFont typeface="Wingdings" charset="0"/>
              <a:buChar char=""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r>
              <a:rPr lang="cs-CZ" sz="2400" dirty="0">
                <a:solidFill>
                  <a:srgbClr val="0070C0"/>
                </a:solidFill>
                <a:latin typeface="Century Schoolbook" charset="0"/>
                <a:ea typeface="Microsoft YaHei" charset="0"/>
                <a:cs typeface="Microsoft YaHei" charset="0"/>
                <a:hlinkClick r:id="rId3"/>
              </a:rPr>
              <a:t>www.office.</a:t>
            </a:r>
            <a:r>
              <a:rPr lang="cs-CZ" sz="2400" dirty="0" err="1">
                <a:solidFill>
                  <a:srgbClr val="0070C0"/>
                </a:solidFill>
                <a:latin typeface="Century Schoolbook" charset="0"/>
                <a:ea typeface="Microsoft YaHei" charset="0"/>
                <a:cs typeface="Microsoft YaHei" charset="0"/>
                <a:hlinkClick r:id="rId3"/>
              </a:rPr>
              <a:t>microsoft.com</a:t>
            </a:r>
            <a:r>
              <a:rPr lang="cs-CZ" sz="2400" dirty="0">
                <a:solidFill>
                  <a:srgbClr val="0070C0"/>
                </a:solidFill>
                <a:latin typeface="Century Schoolbook" charset="0"/>
                <a:ea typeface="Microsoft YaHei" charset="0"/>
                <a:cs typeface="Microsoft YaHei" charset="0"/>
              </a:rPr>
              <a:t> </a:t>
            </a:r>
          </a:p>
          <a:p>
            <a:pPr marL="273050" indent="-273050" hangingPunct="1">
              <a:lnSpc>
                <a:spcPct val="100000"/>
              </a:lnSpc>
              <a:spcBef>
                <a:spcPts val="600"/>
              </a:spcBef>
              <a:spcAft>
                <a:spcPts val="1425"/>
              </a:spcAft>
              <a:buClrTx/>
              <a:buSzTx/>
              <a:buFontTx/>
              <a:buNone/>
              <a:tabLst>
                <a:tab pos="723900" algn="l"/>
                <a:tab pos="1447800" algn="l"/>
                <a:tab pos="2171700" algn="l"/>
                <a:tab pos="2895600" algn="l"/>
                <a:tab pos="3619500" algn="l"/>
                <a:tab pos="4343400" algn="l"/>
                <a:tab pos="5067300" algn="l"/>
                <a:tab pos="5791200" algn="l"/>
                <a:tab pos="6515100" algn="l"/>
                <a:tab pos="7239000" algn="l"/>
              </a:tabLst>
            </a:pPr>
            <a:endParaRPr lang="cs-CZ" sz="2400" dirty="0">
              <a:solidFill>
                <a:srgbClr val="000000"/>
              </a:solidFill>
              <a:latin typeface="Century Schoolbook" charset="0"/>
              <a:ea typeface="Microsoft YaHei" charset="0"/>
              <a:cs typeface="Microsoft YaHei" charset="0"/>
            </a:endParaRPr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650" y="2525713"/>
            <a:ext cx="1323975" cy="133985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63938" y="2525713"/>
            <a:ext cx="1371600" cy="13716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083300" y="2281238"/>
            <a:ext cx="1460500" cy="182880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pic>
        <p:nvPicPr>
          <p:cNvPr id="8198" name="Picture 6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900113" y="4581525"/>
            <a:ext cx="1357312" cy="1468438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pic>
        <p:nvPicPr>
          <p:cNvPr id="8199" name="Picture 7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87713" y="4583113"/>
            <a:ext cx="1924050" cy="151765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  <p:pic>
        <p:nvPicPr>
          <p:cNvPr id="8200" name="Picture 8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083300" y="4797425"/>
            <a:ext cx="1633538" cy="1573213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  <p:tav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4" dur="1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15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10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  <p:tav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21" dur="10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22" dur="1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3" dur="1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  <p:tav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28" dur="1000"/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29" dur="10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0" dur="10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  <p:tav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35" dur="1000"/>
                                        <p:tgtEl>
                                          <p:spTgt spid="81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36" dur="10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7" dur="10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  <p:tav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42" dur="1000"/>
                                        <p:tgtEl>
                                          <p:spTgt spid="82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43" dur="10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44" dur="10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  <p:tav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Motiv sady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ady Office">
      <a:majorFont>
        <a:latin typeface="Century Schoolbook"/>
        <a:ea typeface="Microsoft YaHei"/>
        <a:cs typeface="Microsoft YaHei"/>
      </a:majorFont>
      <a:minorFont>
        <a:latin typeface="Century Schoolbook"/>
        <a:ea typeface="Microsoft YaHei"/>
        <a:cs typeface="Microsoft YaHei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effectLst/>
            <a:latin typeface="Arial" charset="0"/>
          </a:defRPr>
        </a:defPPr>
      </a:lstStyle>
    </a:lnDef>
  </a:objectDefaults>
  <a:extraClrSchemeLst>
    <a:extraClrScheme>
      <a:clrScheme name="Motiv sady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Motiv sady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ady Office">
      <a:majorFont>
        <a:latin typeface="Century Schoolbook"/>
        <a:ea typeface="Microsoft YaHei"/>
        <a:cs typeface="Microsoft YaHei"/>
      </a:majorFont>
      <a:minorFont>
        <a:latin typeface="Century Schoolbook"/>
        <a:ea typeface="Microsoft YaHei"/>
        <a:cs typeface="Microsoft YaHei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effectLst/>
            <a:latin typeface="Arial" charset="0"/>
          </a:defRPr>
        </a:defPPr>
      </a:lstStyle>
    </a:lnDef>
  </a:objectDefaults>
  <a:extraClrSchemeLst>
    <a:extraClrScheme>
      <a:clrScheme name="Motiv sady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61</Words>
  <Application>Microsoft Office PowerPoint</Application>
  <PresentationFormat>Předvádění na obrazovce (4:3)</PresentationFormat>
  <Paragraphs>26</Paragraphs>
  <Slides>5</Slides>
  <Notes>5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5</vt:i4>
      </vt:variant>
    </vt:vector>
  </HeadingPairs>
  <TitlesOfParts>
    <vt:vector size="13" baseType="lpstr">
      <vt:lpstr>Times New Roman</vt:lpstr>
      <vt:lpstr>Century Schoolbook</vt:lpstr>
      <vt:lpstr>Microsoft YaHei</vt:lpstr>
      <vt:lpstr>Arial</vt:lpstr>
      <vt:lpstr>Lucida Sans Unicode</vt:lpstr>
      <vt:lpstr>Wingdings</vt:lpstr>
      <vt:lpstr>Motiv sady Office</vt:lpstr>
      <vt:lpstr>Motiv sady Office</vt:lpstr>
      <vt:lpstr>Název projektu: Moderní škola Číslo klíčové aktivity: III/2 Název školy: Základní škola a Mateřská škola Vráž, okres Beroun Autor: Zuzana Měchurová Název materiálu: VY_32_INOVACE_172_ČS1_NEMOC Číslo projektu: CZ 1.07/1.4.00/21.3376 Ověřené ve výuce: 17. 9. 2013 Ročník: 1. Předmět: Člověk a jeho svět Obrázky: www.office.microsoft.com </vt:lpstr>
      <vt:lpstr>Co všechno potřebujeme, když jsme nemocní - podtrhni</vt:lpstr>
      <vt:lpstr>Řešení</vt:lpstr>
      <vt:lpstr>Jak bychom se měli chovat, abychom se nemoci vyhnuli – Namaluj možnosti</vt:lpstr>
      <vt:lpstr>Řešení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projektu: Moderní škola Číslo klíčové aktivity: III/2 Název školy: Základní škola a Mateřská škola Vráž, okres Beroun Autor: Zuzana Měchurová Název materiálu: VY_32_INOVACE_172_ČS1_NEMOC Číslo projektu: CZ 1.07/1.4.00/21.3376 Ověřené ve výuce: 17. 9. 2013 Ročník: 1. Předmět: Člověk a jeho svět Obrázky: www.office.microsoft.com </dc:title>
  <cp:lastModifiedBy>Dum</cp:lastModifiedBy>
  <cp:revision>1</cp:revision>
  <cp:lastPrinted>1601-01-01T00:00:00Z</cp:lastPrinted>
  <dcterms:created xsi:type="dcterms:W3CDTF">1601-01-01T00:00:00Z</dcterms:created>
  <dcterms:modified xsi:type="dcterms:W3CDTF">2014-05-05T06:50:51Z</dcterms:modified>
</cp:coreProperties>
</file>