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61" r:id="rId4"/>
    <p:sldId id="257" r:id="rId5"/>
    <p:sldId id="262" r:id="rId6"/>
    <p:sldId id="258" r:id="rId7"/>
    <p:sldId id="259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0B347-ECB6-404C-9EF7-435BA7C9D2EF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45876F-D6BB-47A1-A80C-5B172473D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266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5876F-D6BB-47A1-A80C-5B172473D67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655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3590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1766" y="1600200"/>
            <a:ext cx="6780468" cy="4525963"/>
          </a:xfrm>
        </p:spPr>
      </p:pic>
    </p:spTree>
    <p:extLst>
      <p:ext uri="{BB962C8B-B14F-4D97-AF65-F5344CB8AC3E}">
        <p14:creationId xmlns:p14="http://schemas.microsoft.com/office/powerpoint/2010/main" val="338882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96" y="1162882"/>
            <a:ext cx="6861916" cy="514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186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98986"/>
            <a:ext cx="9324528" cy="702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825628" y="2996952"/>
            <a:ext cx="484632" cy="97840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42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Pardubický kraj v ČR?</a:t>
            </a:r>
            <a:endParaRPr lang="cs-CZ" dirty="0"/>
          </a:p>
        </p:txBody>
      </p:sp>
      <p:pic>
        <p:nvPicPr>
          <p:cNvPr id="1026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5295"/>
            <a:ext cx="7905750" cy="463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722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OEM\Pictures\krajec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5724128" y="2276872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8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Pardubický kraj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9309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Leží </a:t>
            </a:r>
            <a:r>
              <a:rPr lang="cs-CZ" sz="2000" dirty="0"/>
              <a:t>převážně na východě Čech. Většinu území kraje tvoří pahorkatiny a vrchoviny přecházející do nížin kolem Labe. Na hranici s Polskem se tyčí třetí nejvyšší pohoří v Česku, masív Králického Sněžníku. Na něj k severozápadu navazují nižší a plošší Orlické hory. Na jihu začíná Železnými horami a Žďárskými vrchy Českomoravská vysočina.</a:t>
            </a:r>
          </a:p>
          <a:p>
            <a:r>
              <a:rPr lang="cs-CZ" sz="2000" dirty="0"/>
              <a:t>Krajem prochází český železniční „hlavní tah“ z Prahy přes Českou Třebovou na Olomouc, Ostravu a dále na Slovensko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Pardubice se rozkládají na obou březích Labe u soutoku s Chrudimkou. Od roku 1874 se v Pardubicích každý podzim (obvykle v polovině října) koná slavná Velká pardubická, která bývá většinou odborníků označována za nejtěžší dostih na evropském kontinentu. R. 1910 uskutečnil ing. Jan Kašpar první dálkový let z Pardubic do </a:t>
            </a:r>
            <a:r>
              <a:rPr lang="cs-CZ" sz="2000" dirty="0" smtClean="0"/>
              <a:t>Prahy.</a:t>
            </a:r>
          </a:p>
          <a:p>
            <a:r>
              <a:rPr lang="cs-CZ" sz="2000" dirty="0" smtClean="0"/>
              <a:t>Pardubice </a:t>
            </a:r>
            <a:r>
              <a:rPr lang="cs-CZ" sz="2000" dirty="0"/>
              <a:t>jsou již po staletí známy svým proslulým perníkem.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38" y="692696"/>
            <a:ext cx="665163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OEM\Pictures\chrudim-fot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12776" y="337397"/>
            <a:ext cx="1989696" cy="118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10016" y="1628800"/>
            <a:ext cx="1584176" cy="1183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OEM\Pictures\ÚnO-secesní Hernychova vil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6576" y="693389"/>
            <a:ext cx="1656184" cy="117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855" y="2132856"/>
            <a:ext cx="1697905" cy="1177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9264" y="3310170"/>
            <a:ext cx="1656184" cy="1071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3263" y="4841371"/>
            <a:ext cx="1504181" cy="1071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4021" y="4365104"/>
            <a:ext cx="1428750" cy="1071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97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/>
              <a:t>Pardubice jsou označovány jako průmyslové centrum východních Čech. Největším rozvojem prošel po napojení Pardubic na železnici a dále </a:t>
            </a:r>
            <a:br>
              <a:rPr lang="cs-CZ" sz="2000" dirty="0"/>
            </a:br>
            <a:r>
              <a:rPr lang="cs-CZ" sz="2000" dirty="0"/>
              <a:t>ve 20. století. Hlavními zdejšími odvětvími jsou průmysl chemický, strojírenský a elektrotechnický.  Pardubický perník je světovým pojmem.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55000" lnSpcReduction="20000"/>
          </a:bodyPr>
          <a:lstStyle/>
          <a:p>
            <a:r>
              <a:rPr lang="cs-CZ" sz="3600" dirty="0" smtClean="0"/>
              <a:t>V </a:t>
            </a:r>
            <a:r>
              <a:rPr lang="cs-CZ" sz="3600" dirty="0"/>
              <a:t>úrodném Polabí převládá pěstování obilnin, ve vyšších oblastech se pěstují méně náročné obiloviny, pícniny a okopaniny.  </a:t>
            </a:r>
          </a:p>
          <a:p>
            <a:r>
              <a:rPr lang="cs-CZ" sz="3600" dirty="0"/>
              <a:t>Kraj se skládá ze 4 okresů: Chrudim, Pardubice, Svitavy a Ústí nad Orlicí.</a:t>
            </a:r>
          </a:p>
          <a:p>
            <a:endParaRPr lang="cs-CZ" sz="2900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3600" dirty="0" smtClean="0"/>
          </a:p>
          <a:p>
            <a:r>
              <a:rPr lang="cs-CZ" sz="3300" dirty="0" smtClean="0"/>
              <a:t> </a:t>
            </a:r>
            <a:r>
              <a:rPr lang="cs-CZ" sz="3300" dirty="0"/>
              <a:t>Chrudim </a:t>
            </a:r>
            <a:r>
              <a:rPr lang="cs-CZ" sz="3300" dirty="0" smtClean="0"/>
              <a:t>-  Svitavy, kostel </a:t>
            </a:r>
            <a:r>
              <a:rPr lang="cs-CZ" sz="3300" dirty="0"/>
              <a:t>Navštívení Panny </a:t>
            </a:r>
            <a:r>
              <a:rPr lang="cs-CZ" sz="3300" dirty="0" smtClean="0"/>
              <a:t>Marie - Secesní </a:t>
            </a:r>
            <a:r>
              <a:rPr lang="cs-CZ" sz="3300" dirty="0" err="1"/>
              <a:t>Hernychova</a:t>
            </a:r>
            <a:r>
              <a:rPr lang="cs-CZ" sz="3300" dirty="0"/>
              <a:t> vila  v </a:t>
            </a:r>
            <a:r>
              <a:rPr lang="cs-CZ" sz="3300" dirty="0" err="1"/>
              <a:t>ÚnO</a:t>
            </a:r>
            <a:r>
              <a:rPr lang="cs-CZ" sz="3300" dirty="0"/>
              <a:t>                </a:t>
            </a:r>
            <a:endParaRPr lang="cs-CZ" sz="33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3600" dirty="0" smtClean="0"/>
              <a:t>Zlatá </a:t>
            </a:r>
            <a:r>
              <a:rPr lang="cs-CZ" sz="3600" dirty="0"/>
              <a:t>přilba Pardubice</a:t>
            </a:r>
          </a:p>
          <a:p>
            <a:endParaRPr lang="cs-CZ" sz="2000" dirty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75" y="2239169"/>
            <a:ext cx="2598984" cy="1549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61272"/>
            <a:ext cx="2232248" cy="1666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61272"/>
            <a:ext cx="2376264" cy="168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49080"/>
            <a:ext cx="2775570" cy="1925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574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tema.novinky.cz</a:t>
            </a:r>
          </a:p>
          <a:p>
            <a:r>
              <a:rPr lang="cs-CZ" sz="1600" dirty="0"/>
              <a:t>                       wikipedia.org                </a:t>
            </a:r>
          </a:p>
          <a:p>
            <a:r>
              <a:rPr lang="cs-CZ" sz="1600" dirty="0"/>
              <a:t>                       hradec.idnes.cz</a:t>
            </a:r>
          </a:p>
          <a:p>
            <a:r>
              <a:rPr lang="cs-CZ" sz="1600" dirty="0"/>
              <a:t>                       kralovehradeckykraj.eu 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2159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258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Pardubický kraj</vt:lpstr>
      <vt:lpstr>Kde leží Česká republika v Evropě?</vt:lpstr>
      <vt:lpstr>Prezentace aplikace PowerPoint</vt:lpstr>
      <vt:lpstr>Kde leží Pardubický kraj v ČR?</vt:lpstr>
      <vt:lpstr>Prezentace aplikace PowerPoint</vt:lpstr>
      <vt:lpstr>Pardubický kraj</vt:lpstr>
      <vt:lpstr>Pardubice jsou označovány jako průmyslové centrum východních Čech. Největším rozvojem prošel po napojení Pardubic na železnici a dále  ve 20. století. Hlavními zdejšími odvětvími jsou průmysl chemický, strojírenský a elektrotechnický.  Pardubický perník je světovým pojmem.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OEM</dc:creator>
  <cp:lastModifiedBy>OEM</cp:lastModifiedBy>
  <cp:revision>31</cp:revision>
  <dcterms:created xsi:type="dcterms:W3CDTF">2011-09-08T13:00:22Z</dcterms:created>
  <dcterms:modified xsi:type="dcterms:W3CDTF">2011-09-13T17:06:02Z</dcterms:modified>
</cp:coreProperties>
</file>