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4"/>
  </p:notesMasterIdLst>
  <p:sldIdLst>
    <p:sldId id="256" r:id="rId2"/>
    <p:sldId id="257" r:id="rId3"/>
    <p:sldId id="258" r:id="rId4"/>
    <p:sldId id="266" r:id="rId5"/>
    <p:sldId id="267" r:id="rId6"/>
    <p:sldId id="261" r:id="rId7"/>
    <p:sldId id="268" r:id="rId8"/>
    <p:sldId id="272" r:id="rId9"/>
    <p:sldId id="262" r:id="rId10"/>
    <p:sldId id="263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90" d="100"/>
          <a:sy n="90" d="100"/>
        </p:scale>
        <p:origin x="-606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9A3640-0CC5-4615-8C8B-F05AC8BB0191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0754F5-F382-4434-9DE4-315962AB6B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7958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5D658-441B-467C-AFFC-FC5F99203D01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C5D08-BA09-4073-A435-142396D599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5D658-441B-467C-AFFC-FC5F99203D01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C5D08-BA09-4073-A435-142396D599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5D658-441B-467C-AFFC-FC5F99203D01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C5D08-BA09-4073-A435-142396D599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5D658-441B-467C-AFFC-FC5F99203D01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C5D08-BA09-4073-A435-142396D599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5D658-441B-467C-AFFC-FC5F99203D01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C5D08-BA09-4073-A435-142396D599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5D658-441B-467C-AFFC-FC5F99203D01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C5D08-BA09-4073-A435-142396D599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5D658-441B-467C-AFFC-FC5F99203D01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C5D08-BA09-4073-A435-142396D599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5D658-441B-467C-AFFC-FC5F99203D01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C5D08-BA09-4073-A435-142396D599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5D658-441B-467C-AFFC-FC5F99203D01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7FC5D08-BA09-4073-A435-142396D599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5D658-441B-467C-AFFC-FC5F99203D01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C5D08-BA09-4073-A435-142396D599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5D658-441B-467C-AFFC-FC5F99203D01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C5D08-BA09-4073-A435-142396D599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FE5D658-441B-467C-AFFC-FC5F99203D01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7FC5D08-BA09-4073-A435-142396D599B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slide" Target="slide10.xml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gif"/><Relationship Id="rId3" Type="http://schemas.openxmlformats.org/officeDocument/2006/relationships/image" Target="../media/image13.gif"/><Relationship Id="rId7" Type="http://schemas.openxmlformats.org/officeDocument/2006/relationships/image" Target="../media/image16.gif"/><Relationship Id="rId2" Type="http://schemas.openxmlformats.org/officeDocument/2006/relationships/slide" Target="slide1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gif"/><Relationship Id="rId11" Type="http://schemas.openxmlformats.org/officeDocument/2006/relationships/image" Target="../media/image3.gif"/><Relationship Id="rId5" Type="http://schemas.openxmlformats.org/officeDocument/2006/relationships/slide" Target="slide12.xml"/><Relationship Id="rId10" Type="http://schemas.openxmlformats.org/officeDocument/2006/relationships/image" Target="../media/image19.gif"/><Relationship Id="rId4" Type="http://schemas.openxmlformats.org/officeDocument/2006/relationships/image" Target="../media/image14.gif"/><Relationship Id="rId9" Type="http://schemas.openxmlformats.org/officeDocument/2006/relationships/image" Target="../media/image18.gi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ify.nou.cz/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20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21.wav"/><Relationship Id="rId5" Type="http://schemas.openxmlformats.org/officeDocument/2006/relationships/image" Target="../media/image22.gif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76872"/>
            <a:ext cx="7851648" cy="1252736"/>
          </a:xfrm>
        </p:spPr>
        <p:txBody>
          <a:bodyPr/>
          <a:lstStyle/>
          <a:p>
            <a:pPr algn="ctr"/>
            <a:r>
              <a:rPr lang="cs-CZ" sz="7200" dirty="0" smtClean="0"/>
              <a:t>Komunikace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5373216"/>
            <a:ext cx="7854696" cy="1080120"/>
          </a:xfrm>
        </p:spPr>
        <p:txBody>
          <a:bodyPr>
            <a:normAutofit/>
          </a:bodyPr>
          <a:lstStyle/>
          <a:p>
            <a:r>
              <a:rPr lang="cs-CZ" dirty="0" smtClean="0"/>
              <a:t>Škola: SŠ, ZŠ a MŠ Karviná</a:t>
            </a:r>
          </a:p>
          <a:p>
            <a:r>
              <a:rPr lang="cs-CZ" dirty="0" smtClean="0"/>
              <a:t>Autor: </a:t>
            </a:r>
            <a:r>
              <a:rPr lang="cs-CZ" dirty="0" err="1" smtClean="0"/>
              <a:t>Bc.Balonová</a:t>
            </a:r>
            <a:r>
              <a:rPr lang="cs-CZ" dirty="0" smtClean="0"/>
              <a:t> Soňa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0726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19768" y="2492375"/>
            <a:ext cx="5348376" cy="1872729"/>
          </a:xfrm>
          <a:ln>
            <a:noFill/>
          </a:ln>
        </p:spPr>
        <p:txBody>
          <a:bodyPr>
            <a:normAutofit fontScale="92500" lnSpcReduction="1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tabLst>
                <a:tab pos="450215" algn="l"/>
              </a:tabLst>
            </a:pPr>
            <a:r>
              <a:rPr lang="cs-CZ" dirty="0" smtClean="0">
                <a:highlight>
                  <a:srgbClr val="00FFFF"/>
                </a:highlight>
                <a:latin typeface="Calibri"/>
                <a:ea typeface="Calibri"/>
                <a:cs typeface="Times New Roman"/>
              </a:rPr>
              <a:t>Komunikovat </a:t>
            </a:r>
            <a:r>
              <a:rPr lang="cs-CZ" dirty="0" smtClean="0"/>
              <a:t>znamená sdělovat si určité informace, vyjadřovat svá přání, své pocity, svůj vztah </a:t>
            </a:r>
            <a:r>
              <a:rPr lang="cs-CZ" dirty="0" smtClean="0"/>
              <a:t>                      k </a:t>
            </a:r>
            <a:r>
              <a:rPr lang="cs-CZ" dirty="0" smtClean="0"/>
              <a:t>druhým lidem.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3909" y="1124744"/>
            <a:ext cx="899618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Komunikace – způsob dorozumívání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8184" y="2473131"/>
            <a:ext cx="1963000" cy="23762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4479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9959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38055" y="2204864"/>
            <a:ext cx="2817813" cy="820737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0066"/>
                </a:solidFill>
              </a:rPr>
              <a:t>Verbální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18083" y="2165344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Neverbální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3284984"/>
            <a:ext cx="3168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prostřednictvím slov</a:t>
            </a:r>
          </a:p>
          <a:p>
            <a:r>
              <a:rPr lang="cs-CZ" sz="2400" dirty="0" smtClean="0"/>
              <a:t>řečí, písmem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99991" y="3308104"/>
            <a:ext cx="33089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dorozumívání beze slov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475656" y="927011"/>
            <a:ext cx="587378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Způsoby komunikace</a:t>
            </a:r>
            <a:endParaRPr lang="cs-CZ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5949" y="4365104"/>
            <a:ext cx="1948384" cy="1562766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61380" y="4522599"/>
            <a:ext cx="1704975" cy="1247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58006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2276872"/>
            <a:ext cx="5040560" cy="1709861"/>
          </a:xfrm>
        </p:spPr>
        <p:txBody>
          <a:bodyPr/>
          <a:lstStyle/>
          <a:p>
            <a:r>
              <a:rPr lang="cs-CZ" dirty="0" smtClean="0"/>
              <a:t>slovní vyjadřování – řeč</a:t>
            </a:r>
          </a:p>
          <a:p>
            <a:r>
              <a:rPr lang="cs-CZ" dirty="0" smtClean="0"/>
              <a:t>písmo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27384" y="908720"/>
            <a:ext cx="588924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Verbální komunikace</a:t>
            </a:r>
            <a:endParaRPr lang="cs-CZ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9338" y="2243138"/>
            <a:ext cx="1963737" cy="2378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8184" y="2473131"/>
            <a:ext cx="1963000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6804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2276872"/>
            <a:ext cx="4824536" cy="3240360"/>
          </a:xfrm>
        </p:spPr>
        <p:txBody>
          <a:bodyPr/>
          <a:lstStyle/>
          <a:p>
            <a:r>
              <a:rPr lang="cs-CZ" dirty="0" smtClean="0"/>
              <a:t>pohled  očí</a:t>
            </a:r>
          </a:p>
          <a:p>
            <a:r>
              <a:rPr lang="cs-CZ" dirty="0" smtClean="0"/>
              <a:t>mimika obličeje</a:t>
            </a:r>
          </a:p>
          <a:p>
            <a:r>
              <a:rPr lang="cs-CZ" dirty="0" smtClean="0"/>
              <a:t>kývání hlavy</a:t>
            </a:r>
          </a:p>
          <a:p>
            <a:r>
              <a:rPr lang="cs-CZ" dirty="0" smtClean="0"/>
              <a:t>pohyby rukou, gestikulace</a:t>
            </a:r>
          </a:p>
          <a:p>
            <a:r>
              <a:rPr lang="cs-CZ" dirty="0" smtClean="0"/>
              <a:t>postoj těla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908720"/>
            <a:ext cx="667727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1430"/>
                <a:gradFill>
                  <a:gsLst>
                    <a:gs pos="0">
                      <a:srgbClr val="009DD9">
                        <a:tint val="70000"/>
                        <a:satMod val="245000"/>
                      </a:srgbClr>
                    </a:gs>
                    <a:gs pos="75000">
                      <a:srgbClr val="009DD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009DD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Neverbální komunikace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83510" y="2456611"/>
            <a:ext cx="1963000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6707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4602" y="908720"/>
            <a:ext cx="8839885" cy="1143000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rgbClr val="0070C0"/>
                </a:solidFill>
              </a:rPr>
              <a:t>Poznáš, které obrázky vyjadřují způsoby verbální komunikace?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798724" y="3356992"/>
            <a:ext cx="658158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941168"/>
            <a:ext cx="1206500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3694" y="3246140"/>
            <a:ext cx="1600509" cy="1145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3140" y="2322689"/>
            <a:ext cx="1487676" cy="20737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50618" y="4867634"/>
            <a:ext cx="2448867" cy="1744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30882"/>
            <a:ext cx="1311275" cy="183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48612" y="4910074"/>
            <a:ext cx="1328426" cy="1659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590787"/>
            <a:ext cx="1993900" cy="2024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58722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1670" y="863093"/>
            <a:ext cx="8305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Tady zkus najít prvky neverbální komunikace.</a:t>
            </a:r>
            <a:endParaRPr lang="cs-CZ" dirty="0"/>
          </a:p>
        </p:txBody>
      </p:sp>
      <p:pic>
        <p:nvPicPr>
          <p:cNvPr id="3" name="Obrázek 2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14800" y="2506267"/>
            <a:ext cx="1171574" cy="1513283"/>
          </a:xfrm>
          <a:prstGeom prst="rect">
            <a:avLst/>
          </a:prstGeom>
        </p:spPr>
      </p:pic>
      <p:pic>
        <p:nvPicPr>
          <p:cNvPr id="4" name="Obrázek 3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5369697"/>
            <a:ext cx="1730748" cy="967730"/>
          </a:xfrm>
          <a:prstGeom prst="rect">
            <a:avLst/>
          </a:prstGeom>
        </p:spPr>
      </p:pic>
      <p:pic>
        <p:nvPicPr>
          <p:cNvPr id="5" name="Obrázek 4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52915" y="2006093"/>
            <a:ext cx="972691" cy="1709578"/>
          </a:xfrm>
          <a:prstGeom prst="rect">
            <a:avLst/>
          </a:prstGeom>
        </p:spPr>
      </p:pic>
      <p:pic>
        <p:nvPicPr>
          <p:cNvPr id="6" name="Obrázek 5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2409824"/>
            <a:ext cx="1428750" cy="1819275"/>
          </a:xfrm>
          <a:prstGeom prst="rect">
            <a:avLst/>
          </a:prstGeom>
        </p:spPr>
      </p:pic>
      <p:pic>
        <p:nvPicPr>
          <p:cNvPr id="7" name="Obrázek 6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20272" y="3731493"/>
            <a:ext cx="1657350" cy="1209675"/>
          </a:xfrm>
          <a:prstGeom prst="rect">
            <a:avLst/>
          </a:prstGeom>
        </p:spPr>
      </p:pic>
      <p:pic>
        <p:nvPicPr>
          <p:cNvPr id="8" name="Obrázek 7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86374" y="4559762"/>
            <a:ext cx="1085825" cy="1552982"/>
          </a:xfrm>
          <a:prstGeom prst="rect">
            <a:avLst/>
          </a:prstGeom>
        </p:spPr>
      </p:pic>
      <p:pic>
        <p:nvPicPr>
          <p:cNvPr id="9" name="Obrázek 8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03848" y="4425278"/>
            <a:ext cx="995770" cy="1825578"/>
          </a:xfrm>
          <a:prstGeom prst="rect">
            <a:avLst/>
          </a:prstGeom>
        </p:spPr>
      </p:pic>
      <p:pic>
        <p:nvPicPr>
          <p:cNvPr id="10" name="Obrázek 9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8508" y="4941168"/>
            <a:ext cx="1795524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53749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1340768"/>
            <a:ext cx="6274988" cy="21236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Použité zdroje:</a:t>
            </a:r>
          </a:p>
          <a:p>
            <a:pPr algn="ctr"/>
            <a:r>
              <a:rPr lang="cs-CZ" sz="4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/>
              </a:rPr>
              <a:t>http://</a:t>
            </a:r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/>
              </a:rPr>
              <a:t>www.gify.nou.cz</a:t>
            </a:r>
            <a:endParaRPr lang="cs-CZ" sz="4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endParaRPr lang="cs-CZ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4085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547664" y="980728"/>
            <a:ext cx="6048671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Výborně</a:t>
            </a:r>
            <a:endParaRPr lang="cs-CZ" sz="9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lačítko akce: Dopředu nebo Další 3">
            <a:hlinkClick r:id="" action="ppaction://hlinkshowjump?jump=lastslideviewed" highlightClick="1"/>
          </p:cNvPr>
          <p:cNvSpPr/>
          <p:nvPr/>
        </p:nvSpPr>
        <p:spPr>
          <a:xfrm>
            <a:off x="7236296" y="5589240"/>
            <a:ext cx="864096" cy="72008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62051" y="2924944"/>
            <a:ext cx="2419896" cy="2419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74266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5" name="applause.wav"/>
          </p:stSnd>
        </p:sndAc>
      </p:transition>
    </mc:Choice>
    <mc:Fallback>
      <p:transition spd="slow"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00780" y="842230"/>
            <a:ext cx="3177473" cy="1200329"/>
          </a:xfrm>
          <a:prstGeom prst="rect">
            <a:avLst/>
          </a:prstGeom>
          <a:noFill/>
        </p:spPr>
        <p:txBody>
          <a:bodyPr wrap="none" lIns="91440" tIns="45720" rIns="91440" bIns="45720" anchor="ctr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7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Špatně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99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308798"/>
            <a:ext cx="890587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Obrázek 2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10687" y="2419422"/>
            <a:ext cx="2123691" cy="2889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91792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6" name="explode.wav"/>
          </p:stSnd>
        </p:sndAc>
      </p:transition>
    </mc:Choice>
    <mc:Fallback>
      <p:transition spd="slow">
        <p:sndAc>
          <p:stSnd>
            <p:snd r:embed="rId2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Dopředu nebo Další 4">
            <a:hlinkClick r:id="" action="ppaction://hlinkshowjump?jump=lastslideviewed" highlightClick="1"/>
          </p:cNvPr>
          <p:cNvSpPr/>
          <p:nvPr/>
        </p:nvSpPr>
        <p:spPr>
          <a:xfrm>
            <a:off x="7236296" y="5589240"/>
            <a:ext cx="864096" cy="72008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23928" y="2792450"/>
            <a:ext cx="1717191" cy="2438412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663676" y="1124744"/>
            <a:ext cx="385919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Výborně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19013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0246" y="980728"/>
            <a:ext cx="317747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>
                <a:ln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Špatně</a:t>
            </a:r>
            <a:endParaRPr lang="cs-CZ" sz="5400" b="1" dirty="0">
              <a:ln>
                <a:prstDash val="solid"/>
              </a:ln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pic>
        <p:nvPicPr>
          <p:cNvPr id="4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308798"/>
            <a:ext cx="890587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39121" y="2708920"/>
            <a:ext cx="2065759" cy="2426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18934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775</TotalTime>
  <Words>96</Words>
  <Application>Microsoft Office PowerPoint</Application>
  <PresentationFormat>Předvádění na obrazovce (4:3)</PresentationFormat>
  <Paragraphs>28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Komunikace</vt:lpstr>
      <vt:lpstr>Snímek 2</vt:lpstr>
      <vt:lpstr>Snímek 3</vt:lpstr>
      <vt:lpstr>Snímek 4</vt:lpstr>
      <vt:lpstr>Snímek 5</vt:lpstr>
      <vt:lpstr>Poznáš, které obrázky vyjadřují způsoby verbální komunikace?</vt:lpstr>
      <vt:lpstr>Tady zkus najít prvky neverbální komunikace.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Balonová</dc:creator>
  <cp:lastModifiedBy>Dum</cp:lastModifiedBy>
  <cp:revision>43</cp:revision>
  <dcterms:created xsi:type="dcterms:W3CDTF">2012-03-15T12:43:13Z</dcterms:created>
  <dcterms:modified xsi:type="dcterms:W3CDTF">2012-04-03T07:13:47Z</dcterms:modified>
</cp:coreProperties>
</file>