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56" r:id="rId3"/>
    <p:sldId id="257" r:id="rId4"/>
    <p:sldId id="270" r:id="rId5"/>
    <p:sldId id="259" r:id="rId6"/>
    <p:sldId id="267" r:id="rId7"/>
    <p:sldId id="261" r:id="rId8"/>
    <p:sldId id="265" r:id="rId9"/>
    <p:sldId id="258" r:id="rId10"/>
    <p:sldId id="266" r:id="rId11"/>
    <p:sldId id="262" r:id="rId12"/>
    <p:sldId id="269" r:id="rId13"/>
    <p:sldId id="260" r:id="rId14"/>
    <p:sldId id="264" r:id="rId15"/>
    <p:sldId id="263" r:id="rId16"/>
    <p:sldId id="268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11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0A2139-7123-4CE9-B1E5-5F65E85072E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1F22E069-A120-4AB7-85EA-52FE8601DC25}">
      <dgm:prSet phldrT="[Text]"/>
      <dgm:spPr/>
      <dgm:t>
        <a:bodyPr/>
        <a:lstStyle/>
        <a:p>
          <a:r>
            <a:rPr lang="cs-CZ" dirty="0" smtClean="0"/>
            <a:t>NÁZEV ŠKOLY: ZŠ Pardubice - </a:t>
          </a:r>
          <a:r>
            <a:rPr lang="cs-CZ" dirty="0" err="1" smtClean="0"/>
            <a:t>Spořilov</a:t>
          </a:r>
          <a:endParaRPr lang="cs-CZ" dirty="0"/>
        </a:p>
      </dgm:t>
    </dgm:pt>
    <dgm:pt modelId="{3770D696-ADED-4F86-80EF-FB6A60EC2A41}" type="parTrans" cxnId="{49A2AC04-A4AA-4B10-A0EE-6B1A60EEDC10}">
      <dgm:prSet/>
      <dgm:spPr/>
      <dgm:t>
        <a:bodyPr/>
        <a:lstStyle/>
        <a:p>
          <a:endParaRPr lang="cs-CZ"/>
        </a:p>
      </dgm:t>
    </dgm:pt>
    <dgm:pt modelId="{10882BCD-E2AA-498F-AE53-DB1A8F08295E}" type="sibTrans" cxnId="{49A2AC04-A4AA-4B10-A0EE-6B1A60EEDC10}">
      <dgm:prSet/>
      <dgm:spPr/>
      <dgm:t>
        <a:bodyPr/>
        <a:lstStyle/>
        <a:p>
          <a:endParaRPr lang="cs-CZ"/>
        </a:p>
      </dgm:t>
    </dgm:pt>
    <dgm:pt modelId="{ED4F5D22-F0C9-4DEB-AEBB-340C21D807CD}">
      <dgm:prSet phldrT="[Text]"/>
      <dgm:spPr/>
      <dgm:t>
        <a:bodyPr/>
        <a:lstStyle/>
        <a:p>
          <a:r>
            <a:rPr lang="cs-CZ" dirty="0" smtClean="0"/>
            <a:t>ČÍSLO PROJEKTU : CZ.1.07/1.4.00/21.2349</a:t>
          </a:r>
          <a:endParaRPr lang="cs-CZ" dirty="0"/>
        </a:p>
      </dgm:t>
    </dgm:pt>
    <dgm:pt modelId="{DF53A5E7-BE47-4FAA-BB26-083A60979F52}" type="parTrans" cxnId="{ECE00C98-7B68-44ED-A290-9A780A7835F9}">
      <dgm:prSet/>
      <dgm:spPr/>
      <dgm:t>
        <a:bodyPr/>
        <a:lstStyle/>
        <a:p>
          <a:endParaRPr lang="cs-CZ"/>
        </a:p>
      </dgm:t>
    </dgm:pt>
    <dgm:pt modelId="{996E1C3B-A86B-489F-91E7-C5BAC34D2365}" type="sibTrans" cxnId="{ECE00C98-7B68-44ED-A290-9A780A7835F9}">
      <dgm:prSet/>
      <dgm:spPr/>
      <dgm:t>
        <a:bodyPr/>
        <a:lstStyle/>
        <a:p>
          <a:endParaRPr lang="cs-CZ"/>
        </a:p>
      </dgm:t>
    </dgm:pt>
    <dgm:pt modelId="{52BEB325-363B-45D0-ABED-1885F79F23A1}">
      <dgm:prSet/>
      <dgm:spPr/>
      <dgm:t>
        <a:bodyPr/>
        <a:lstStyle/>
        <a:p>
          <a:r>
            <a:rPr lang="cs-CZ" dirty="0" smtClean="0"/>
            <a:t>AUTOR : Hana Slavíková</a:t>
          </a:r>
          <a:endParaRPr lang="cs-CZ" dirty="0"/>
        </a:p>
      </dgm:t>
    </dgm:pt>
    <dgm:pt modelId="{F10B152D-57A2-4D1C-9E99-5D628A9C9777}" type="parTrans" cxnId="{07573F31-E83A-42BB-9CBA-EDC37EAF4F8D}">
      <dgm:prSet/>
      <dgm:spPr/>
      <dgm:t>
        <a:bodyPr/>
        <a:lstStyle/>
        <a:p>
          <a:endParaRPr lang="cs-CZ"/>
        </a:p>
      </dgm:t>
    </dgm:pt>
    <dgm:pt modelId="{81E8B917-74A2-4A5F-9E2B-130A4082CC68}" type="sibTrans" cxnId="{07573F31-E83A-42BB-9CBA-EDC37EAF4F8D}">
      <dgm:prSet/>
      <dgm:spPr/>
      <dgm:t>
        <a:bodyPr/>
        <a:lstStyle/>
        <a:p>
          <a:endParaRPr lang="cs-CZ"/>
        </a:p>
      </dgm:t>
    </dgm:pt>
    <dgm:pt modelId="{C8C4713B-85A2-4D65-9E2F-20BFD47A8FBE}">
      <dgm:prSet/>
      <dgm:spPr/>
      <dgm:t>
        <a:bodyPr/>
        <a:lstStyle/>
        <a:p>
          <a:r>
            <a:rPr lang="cs-CZ" dirty="0" smtClean="0"/>
            <a:t>TÉMA :</a:t>
          </a:r>
          <a:r>
            <a:rPr lang="cs-CZ" dirty="0" err="1" smtClean="0"/>
            <a:t>Animals</a:t>
          </a:r>
          <a:endParaRPr lang="cs-CZ" dirty="0"/>
        </a:p>
      </dgm:t>
    </dgm:pt>
    <dgm:pt modelId="{144B8680-1F0F-493E-8329-AE776F8A5F5A}" type="parTrans" cxnId="{BBFA8942-9D83-404B-97EE-2EFC001A6B2A}">
      <dgm:prSet/>
      <dgm:spPr/>
      <dgm:t>
        <a:bodyPr/>
        <a:lstStyle/>
        <a:p>
          <a:endParaRPr lang="cs-CZ"/>
        </a:p>
      </dgm:t>
    </dgm:pt>
    <dgm:pt modelId="{6892DE68-2CFF-46B3-ACEA-F028D3EB5E03}" type="sibTrans" cxnId="{BBFA8942-9D83-404B-97EE-2EFC001A6B2A}">
      <dgm:prSet/>
      <dgm:spPr/>
      <dgm:t>
        <a:bodyPr/>
        <a:lstStyle/>
        <a:p>
          <a:endParaRPr lang="cs-CZ"/>
        </a:p>
      </dgm:t>
    </dgm:pt>
    <dgm:pt modelId="{54328577-CE38-42C9-B724-51432B06E5CA}">
      <dgm:prSet/>
      <dgm:spPr/>
      <dgm:t>
        <a:bodyPr/>
        <a:lstStyle/>
        <a:p>
          <a:r>
            <a:rPr lang="cs-CZ" dirty="0" smtClean="0"/>
            <a:t>NÁZEV : VY_22_INOVACE_CIZÍ JAZYK_20. </a:t>
          </a:r>
          <a:r>
            <a:rPr lang="cs-CZ" dirty="0" err="1" smtClean="0"/>
            <a:t>Animals</a:t>
          </a:r>
          <a:endParaRPr lang="cs-CZ" dirty="0"/>
        </a:p>
      </dgm:t>
    </dgm:pt>
    <dgm:pt modelId="{20F50E32-70B8-4E9A-BC27-0259AFF78C71}" type="parTrans" cxnId="{CB56AE63-5632-4E11-87D5-6AD4CDCAA6FC}">
      <dgm:prSet/>
      <dgm:spPr/>
      <dgm:t>
        <a:bodyPr/>
        <a:lstStyle/>
        <a:p>
          <a:endParaRPr lang="cs-CZ"/>
        </a:p>
      </dgm:t>
    </dgm:pt>
    <dgm:pt modelId="{CF41E74A-A215-43E1-8121-70B0667262B6}" type="sibTrans" cxnId="{CB56AE63-5632-4E11-87D5-6AD4CDCAA6FC}">
      <dgm:prSet/>
      <dgm:spPr/>
      <dgm:t>
        <a:bodyPr/>
        <a:lstStyle/>
        <a:p>
          <a:endParaRPr lang="cs-CZ"/>
        </a:p>
      </dgm:t>
    </dgm:pt>
    <dgm:pt modelId="{58BE3FB0-741C-491B-83EE-7B1D305E3DDB}" type="pres">
      <dgm:prSet presAssocID="{B00A2139-7123-4CE9-B1E5-5F65E85072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01D9C14-FD64-4E3B-BCA2-9F90782F8549}" type="pres">
      <dgm:prSet presAssocID="{1F22E069-A120-4AB7-85EA-52FE8601DC2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D3B9D5-C820-49A3-8317-EDB22A8FCC2D}" type="pres">
      <dgm:prSet presAssocID="{10882BCD-E2AA-498F-AE53-DB1A8F08295E}" presName="spacer" presStyleCnt="0"/>
      <dgm:spPr/>
    </dgm:pt>
    <dgm:pt modelId="{45FAE54C-2B7D-4C24-8DFF-2D9E8A3DF887}" type="pres">
      <dgm:prSet presAssocID="{52BEB325-363B-45D0-ABED-1885F79F23A1}" presName="parentText" presStyleLbl="node1" presStyleIdx="1" presStyleCnt="5" custLinFactNeighborX="108" custLinFactNeighborY="4150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CF85D8-08AA-450B-8E2D-EB828D5EEC7D}" type="pres">
      <dgm:prSet presAssocID="{81E8B917-74A2-4A5F-9E2B-130A4082CC68}" presName="spacer" presStyleCnt="0"/>
      <dgm:spPr/>
    </dgm:pt>
    <dgm:pt modelId="{CD1F462A-8EDA-434D-9342-2C73FCF9D894}" type="pres">
      <dgm:prSet presAssocID="{54328577-CE38-42C9-B724-51432B06E5C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841FC5-9008-4FE4-95F0-1BCBA3F1F37E}" type="pres">
      <dgm:prSet presAssocID="{CF41E74A-A215-43E1-8121-70B0667262B6}" presName="spacer" presStyleCnt="0"/>
      <dgm:spPr/>
    </dgm:pt>
    <dgm:pt modelId="{7ED2BFF5-562D-448B-A2B3-EA637190C721}" type="pres">
      <dgm:prSet presAssocID="{C8C4713B-85A2-4D65-9E2F-20BFD47A8FB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2111BC-682B-41DA-BB18-DEEBF264A8A9}" type="pres">
      <dgm:prSet presAssocID="{6892DE68-2CFF-46B3-ACEA-F028D3EB5E03}" presName="spacer" presStyleCnt="0"/>
      <dgm:spPr/>
    </dgm:pt>
    <dgm:pt modelId="{162EBC16-4716-472B-9EB3-0A62D1C8E8FB}" type="pres">
      <dgm:prSet presAssocID="{ED4F5D22-F0C9-4DEB-AEBB-340C21D807C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49D9210-C045-4478-8DE8-C17D2C5EA438}" type="presOf" srcId="{54328577-CE38-42C9-B724-51432B06E5CA}" destId="{CD1F462A-8EDA-434D-9342-2C73FCF9D894}" srcOrd="0" destOrd="0" presId="urn:microsoft.com/office/officeart/2005/8/layout/vList2"/>
    <dgm:cxn modelId="{ECE00C98-7B68-44ED-A290-9A780A7835F9}" srcId="{B00A2139-7123-4CE9-B1E5-5F65E85072EE}" destId="{ED4F5D22-F0C9-4DEB-AEBB-340C21D807CD}" srcOrd="4" destOrd="0" parTransId="{DF53A5E7-BE47-4FAA-BB26-083A60979F52}" sibTransId="{996E1C3B-A86B-489F-91E7-C5BAC34D2365}"/>
    <dgm:cxn modelId="{BBFA8942-9D83-404B-97EE-2EFC001A6B2A}" srcId="{B00A2139-7123-4CE9-B1E5-5F65E85072EE}" destId="{C8C4713B-85A2-4D65-9E2F-20BFD47A8FBE}" srcOrd="3" destOrd="0" parTransId="{144B8680-1F0F-493E-8329-AE776F8A5F5A}" sibTransId="{6892DE68-2CFF-46B3-ACEA-F028D3EB5E03}"/>
    <dgm:cxn modelId="{3B94911C-FBAD-456A-86DE-627A97231A3D}" type="presOf" srcId="{1F22E069-A120-4AB7-85EA-52FE8601DC25}" destId="{101D9C14-FD64-4E3B-BCA2-9F90782F8549}" srcOrd="0" destOrd="0" presId="urn:microsoft.com/office/officeart/2005/8/layout/vList2"/>
    <dgm:cxn modelId="{49F97AF1-59D2-4D81-AAD7-268A459A66B7}" type="presOf" srcId="{52BEB325-363B-45D0-ABED-1885F79F23A1}" destId="{45FAE54C-2B7D-4C24-8DFF-2D9E8A3DF887}" srcOrd="0" destOrd="0" presId="urn:microsoft.com/office/officeart/2005/8/layout/vList2"/>
    <dgm:cxn modelId="{49A2AC04-A4AA-4B10-A0EE-6B1A60EEDC10}" srcId="{B00A2139-7123-4CE9-B1E5-5F65E85072EE}" destId="{1F22E069-A120-4AB7-85EA-52FE8601DC25}" srcOrd="0" destOrd="0" parTransId="{3770D696-ADED-4F86-80EF-FB6A60EC2A41}" sibTransId="{10882BCD-E2AA-498F-AE53-DB1A8F08295E}"/>
    <dgm:cxn modelId="{0C49ECCB-B7F0-4F6E-B398-E358EE8C69EF}" type="presOf" srcId="{B00A2139-7123-4CE9-B1E5-5F65E85072EE}" destId="{58BE3FB0-741C-491B-83EE-7B1D305E3DDB}" srcOrd="0" destOrd="0" presId="urn:microsoft.com/office/officeart/2005/8/layout/vList2"/>
    <dgm:cxn modelId="{CB56AE63-5632-4E11-87D5-6AD4CDCAA6FC}" srcId="{B00A2139-7123-4CE9-B1E5-5F65E85072EE}" destId="{54328577-CE38-42C9-B724-51432B06E5CA}" srcOrd="2" destOrd="0" parTransId="{20F50E32-70B8-4E9A-BC27-0259AFF78C71}" sibTransId="{CF41E74A-A215-43E1-8121-70B0667262B6}"/>
    <dgm:cxn modelId="{07573F31-E83A-42BB-9CBA-EDC37EAF4F8D}" srcId="{B00A2139-7123-4CE9-B1E5-5F65E85072EE}" destId="{52BEB325-363B-45D0-ABED-1885F79F23A1}" srcOrd="1" destOrd="0" parTransId="{F10B152D-57A2-4D1C-9E99-5D628A9C9777}" sibTransId="{81E8B917-74A2-4A5F-9E2B-130A4082CC68}"/>
    <dgm:cxn modelId="{21A85C21-1E4A-4867-81D2-57CA0B1E2D29}" type="presOf" srcId="{ED4F5D22-F0C9-4DEB-AEBB-340C21D807CD}" destId="{162EBC16-4716-472B-9EB3-0A62D1C8E8FB}" srcOrd="0" destOrd="0" presId="urn:microsoft.com/office/officeart/2005/8/layout/vList2"/>
    <dgm:cxn modelId="{59F9A217-A432-41A0-8A08-1F5CEAB376C5}" type="presOf" srcId="{C8C4713B-85A2-4D65-9E2F-20BFD47A8FBE}" destId="{7ED2BFF5-562D-448B-A2B3-EA637190C721}" srcOrd="0" destOrd="0" presId="urn:microsoft.com/office/officeart/2005/8/layout/vList2"/>
    <dgm:cxn modelId="{177C8C73-1E59-4F37-BAAE-5E7C670CC07D}" type="presParOf" srcId="{58BE3FB0-741C-491B-83EE-7B1D305E3DDB}" destId="{101D9C14-FD64-4E3B-BCA2-9F90782F8549}" srcOrd="0" destOrd="0" presId="urn:microsoft.com/office/officeart/2005/8/layout/vList2"/>
    <dgm:cxn modelId="{25CB01B6-9066-46E3-A7DB-B52DBC9FAA82}" type="presParOf" srcId="{58BE3FB0-741C-491B-83EE-7B1D305E3DDB}" destId="{0BD3B9D5-C820-49A3-8317-EDB22A8FCC2D}" srcOrd="1" destOrd="0" presId="urn:microsoft.com/office/officeart/2005/8/layout/vList2"/>
    <dgm:cxn modelId="{847D49F8-6DB2-4135-BF3C-39AF7B0ED750}" type="presParOf" srcId="{58BE3FB0-741C-491B-83EE-7B1D305E3DDB}" destId="{45FAE54C-2B7D-4C24-8DFF-2D9E8A3DF887}" srcOrd="2" destOrd="0" presId="urn:microsoft.com/office/officeart/2005/8/layout/vList2"/>
    <dgm:cxn modelId="{D8F7406A-E2B8-4F6F-86BD-7AF21A5AF24E}" type="presParOf" srcId="{58BE3FB0-741C-491B-83EE-7B1D305E3DDB}" destId="{55CF85D8-08AA-450B-8E2D-EB828D5EEC7D}" srcOrd="3" destOrd="0" presId="urn:microsoft.com/office/officeart/2005/8/layout/vList2"/>
    <dgm:cxn modelId="{AC7786D1-C9B7-4A53-9140-5D2D8088FD33}" type="presParOf" srcId="{58BE3FB0-741C-491B-83EE-7B1D305E3DDB}" destId="{CD1F462A-8EDA-434D-9342-2C73FCF9D894}" srcOrd="4" destOrd="0" presId="urn:microsoft.com/office/officeart/2005/8/layout/vList2"/>
    <dgm:cxn modelId="{3457263C-7A3A-4832-B1C7-D296D99DA9E1}" type="presParOf" srcId="{58BE3FB0-741C-491B-83EE-7B1D305E3DDB}" destId="{51841FC5-9008-4FE4-95F0-1BCBA3F1F37E}" srcOrd="5" destOrd="0" presId="urn:microsoft.com/office/officeart/2005/8/layout/vList2"/>
    <dgm:cxn modelId="{D7BB7433-DCFA-43DA-814D-9D8380B9BE37}" type="presParOf" srcId="{58BE3FB0-741C-491B-83EE-7B1D305E3DDB}" destId="{7ED2BFF5-562D-448B-A2B3-EA637190C721}" srcOrd="6" destOrd="0" presId="urn:microsoft.com/office/officeart/2005/8/layout/vList2"/>
    <dgm:cxn modelId="{A80DA84F-9E1F-4B9D-BFF3-3FCA6530C9C8}" type="presParOf" srcId="{58BE3FB0-741C-491B-83EE-7B1D305E3DDB}" destId="{582111BC-682B-41DA-BB18-DEEBF264A8A9}" srcOrd="7" destOrd="0" presId="urn:microsoft.com/office/officeart/2005/8/layout/vList2"/>
    <dgm:cxn modelId="{EA804843-3442-4322-8C80-C67FD10446F8}" type="presParOf" srcId="{58BE3FB0-741C-491B-83EE-7B1D305E3DDB}" destId="{162EBC16-4716-472B-9EB3-0A62D1C8E8F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D9C14-FD64-4E3B-BCA2-9F90782F8549}">
      <dsp:nvSpPr>
        <dsp:cNvPr id="0" name=""/>
        <dsp:cNvSpPr/>
      </dsp:nvSpPr>
      <dsp:spPr>
        <a:xfrm>
          <a:off x="0" y="615239"/>
          <a:ext cx="8504238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NÁZEV ŠKOLY: ZŠ Pardubice - </a:t>
          </a:r>
          <a:r>
            <a:rPr lang="cs-CZ" sz="2600" kern="1200" dirty="0" err="1" smtClean="0"/>
            <a:t>Spořilov</a:t>
          </a:r>
          <a:endParaRPr lang="cs-CZ" sz="2600" kern="1200" dirty="0"/>
        </a:p>
      </dsp:txBody>
      <dsp:txXfrm>
        <a:off x="29700" y="644939"/>
        <a:ext cx="8444838" cy="549000"/>
      </dsp:txXfrm>
    </dsp:sp>
    <dsp:sp modelId="{45FAE54C-2B7D-4C24-8DFF-2D9E8A3DF887}">
      <dsp:nvSpPr>
        <dsp:cNvPr id="0" name=""/>
        <dsp:cNvSpPr/>
      </dsp:nvSpPr>
      <dsp:spPr>
        <a:xfrm>
          <a:off x="0" y="1329600"/>
          <a:ext cx="8504238" cy="608400"/>
        </a:xfrm>
        <a:prstGeom prst="roundRect">
          <a:avLst/>
        </a:prstGeom>
        <a:solidFill>
          <a:schemeClr val="accent2">
            <a:hueOff val="1932342"/>
            <a:satOff val="-20663"/>
            <a:lumOff val="5392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AUTOR : Hana Slavíková</a:t>
          </a:r>
          <a:endParaRPr lang="cs-CZ" sz="2600" kern="1200" dirty="0"/>
        </a:p>
      </dsp:txBody>
      <dsp:txXfrm>
        <a:off x="29700" y="1359300"/>
        <a:ext cx="8444838" cy="549000"/>
      </dsp:txXfrm>
    </dsp:sp>
    <dsp:sp modelId="{CD1F462A-8EDA-434D-9342-2C73FCF9D894}">
      <dsp:nvSpPr>
        <dsp:cNvPr id="0" name=""/>
        <dsp:cNvSpPr/>
      </dsp:nvSpPr>
      <dsp:spPr>
        <a:xfrm>
          <a:off x="0" y="1981800"/>
          <a:ext cx="8504238" cy="608400"/>
        </a:xfrm>
        <a:prstGeom prst="roundRect">
          <a:avLst/>
        </a:prstGeom>
        <a:solidFill>
          <a:schemeClr val="accent2">
            <a:hueOff val="3864684"/>
            <a:satOff val="-41326"/>
            <a:lumOff val="10784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NÁZEV : VY_22_INOVACE_CIZÍ JAZYK_20. </a:t>
          </a:r>
          <a:r>
            <a:rPr lang="cs-CZ" sz="2600" kern="1200" dirty="0" err="1" smtClean="0"/>
            <a:t>Animals</a:t>
          </a:r>
          <a:endParaRPr lang="cs-CZ" sz="2600" kern="1200" dirty="0"/>
        </a:p>
      </dsp:txBody>
      <dsp:txXfrm>
        <a:off x="29700" y="2011500"/>
        <a:ext cx="8444838" cy="549000"/>
      </dsp:txXfrm>
    </dsp:sp>
    <dsp:sp modelId="{7ED2BFF5-562D-448B-A2B3-EA637190C721}">
      <dsp:nvSpPr>
        <dsp:cNvPr id="0" name=""/>
        <dsp:cNvSpPr/>
      </dsp:nvSpPr>
      <dsp:spPr>
        <a:xfrm>
          <a:off x="0" y="2665080"/>
          <a:ext cx="8504238" cy="608400"/>
        </a:xfrm>
        <a:prstGeom prst="roundRect">
          <a:avLst/>
        </a:prstGeom>
        <a:solidFill>
          <a:schemeClr val="accent2">
            <a:hueOff val="5797025"/>
            <a:satOff val="-61990"/>
            <a:lumOff val="16177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TÉMA :</a:t>
          </a:r>
          <a:r>
            <a:rPr lang="cs-CZ" sz="2600" kern="1200" dirty="0" err="1" smtClean="0"/>
            <a:t>Animals</a:t>
          </a:r>
          <a:endParaRPr lang="cs-CZ" sz="2600" kern="1200" dirty="0"/>
        </a:p>
      </dsp:txBody>
      <dsp:txXfrm>
        <a:off x="29700" y="2694780"/>
        <a:ext cx="8444838" cy="549000"/>
      </dsp:txXfrm>
    </dsp:sp>
    <dsp:sp modelId="{162EBC16-4716-472B-9EB3-0A62D1C8E8FB}">
      <dsp:nvSpPr>
        <dsp:cNvPr id="0" name=""/>
        <dsp:cNvSpPr/>
      </dsp:nvSpPr>
      <dsp:spPr>
        <a:xfrm>
          <a:off x="0" y="3348360"/>
          <a:ext cx="8504238" cy="608400"/>
        </a:xfrm>
        <a:prstGeom prst="roundRect">
          <a:avLst/>
        </a:prstGeom>
        <a:solidFill>
          <a:schemeClr val="accent2">
            <a:hueOff val="7729367"/>
            <a:satOff val="-82653"/>
            <a:lumOff val="21569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ČÍSLO PROJEKTU : CZ.1.07/1.4.00/21.2349</a:t>
          </a:r>
          <a:endParaRPr lang="cs-CZ" sz="2600" kern="1200" dirty="0"/>
        </a:p>
      </dsp:txBody>
      <dsp:txXfrm>
        <a:off x="29700" y="3378060"/>
        <a:ext cx="8444838" cy="549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321D9C9-5203-4B97-8A10-8FB32CEA619C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57BE626-AC02-43C9-A966-E097D819C5DD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99994682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0"/>
            <a:ext cx="6425184" cy="1682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944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ANIMALS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168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(A) LION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484" y="1527175"/>
            <a:ext cx="2890520" cy="4572000"/>
          </a:xfrm>
        </p:spPr>
      </p:pic>
    </p:spTree>
    <p:extLst>
      <p:ext uri="{BB962C8B-B14F-4D97-AF65-F5344CB8AC3E}">
        <p14:creationId xmlns:p14="http://schemas.microsoft.com/office/powerpoint/2010/main" val="26477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 LIONS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63578962"/>
              </p:ext>
            </p:extLst>
          </p:nvPr>
        </p:nvGraphicFramePr>
        <p:xfrm>
          <a:off x="179513" y="2564904"/>
          <a:ext cx="8873956" cy="33649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73956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 dirty="0">
                          <a:effectLst/>
                        </a:rPr>
                        <a:t>L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>
                          <a:effectLst/>
                        </a:rPr>
                        <a:t>I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>
                          <a:effectLst/>
                        </a:rPr>
                        <a:t>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 dirty="0">
                          <a:effectLst/>
                        </a:rPr>
                        <a:t>N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780928"/>
            <a:ext cx="5486400" cy="361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7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(A)  HIPPO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44" y="2005711"/>
            <a:ext cx="5486400" cy="3614928"/>
          </a:xfrm>
        </p:spPr>
      </p:pic>
    </p:spTree>
    <p:extLst>
      <p:ext uri="{BB962C8B-B14F-4D97-AF65-F5344CB8AC3E}">
        <p14:creationId xmlns:p14="http://schemas.microsoft.com/office/powerpoint/2010/main" val="223286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MANY HIPPOS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45177808"/>
              </p:ext>
            </p:extLst>
          </p:nvPr>
        </p:nvGraphicFramePr>
        <p:xfrm>
          <a:off x="251520" y="1772816"/>
          <a:ext cx="8640960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4096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 dirty="0">
                          <a:effectLst/>
                        </a:rPr>
                        <a:t>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 dirty="0">
                          <a:effectLst/>
                        </a:rPr>
                        <a:t>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>
                          <a:effectLst/>
                        </a:rPr>
                        <a:t>P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>
                          <a:effectLst/>
                        </a:rPr>
                        <a:t>P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 dirty="0">
                          <a:effectLst/>
                        </a:rPr>
                        <a:t>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276872"/>
            <a:ext cx="5486400" cy="361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27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(AN)  ELEPHANT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44" y="2005711"/>
            <a:ext cx="5486400" cy="3614928"/>
          </a:xfrm>
        </p:spPr>
      </p:pic>
    </p:spTree>
    <p:extLst>
      <p:ext uri="{BB962C8B-B14F-4D97-AF65-F5344CB8AC3E}">
        <p14:creationId xmlns:p14="http://schemas.microsoft.com/office/powerpoint/2010/main" val="3562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761895"/>
              </p:ext>
            </p:extLst>
          </p:nvPr>
        </p:nvGraphicFramePr>
        <p:xfrm>
          <a:off x="179512" y="1446935"/>
          <a:ext cx="8821920" cy="46268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21920"/>
              </a:tblGrid>
              <a:tr h="574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300" dirty="0">
                          <a:effectLst/>
                        </a:rPr>
                        <a:t>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65" marR="46865" marT="0" marB="0"/>
                </a:tc>
              </a:tr>
              <a:tr h="574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300">
                          <a:effectLst/>
                        </a:rPr>
                        <a:t>L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65" marR="46865" marT="0" marB="0"/>
                </a:tc>
              </a:tr>
              <a:tr h="574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300">
                          <a:effectLst/>
                        </a:rPr>
                        <a:t>E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65" marR="46865" marT="0" marB="0"/>
                </a:tc>
              </a:tr>
              <a:tr h="574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300">
                          <a:effectLst/>
                        </a:rPr>
                        <a:t>P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65" marR="46865" marT="0" marB="0"/>
                </a:tc>
              </a:tr>
              <a:tr h="574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300">
                          <a:effectLst/>
                        </a:rPr>
                        <a:t>H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65" marR="46865" marT="0" marB="0"/>
                </a:tc>
              </a:tr>
              <a:tr h="574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300">
                          <a:effectLst/>
                        </a:rPr>
                        <a:t>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65" marR="46865" marT="0" marB="0"/>
                </a:tc>
              </a:tr>
              <a:tr h="574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300">
                          <a:effectLst/>
                        </a:rPr>
                        <a:t>N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65" marR="46865" marT="0" marB="0"/>
                </a:tc>
              </a:tr>
              <a:tr h="574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300" dirty="0">
                          <a:effectLst/>
                        </a:rPr>
                        <a:t>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65" marR="46865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570163" y="15097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951958"/>
            <a:ext cx="5486400" cy="3614928"/>
          </a:xfrm>
          <a:prstGeom prst="rect">
            <a:avLst/>
          </a:prstGeo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 ELEPHANTS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87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(A) RHINO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44" y="2005711"/>
            <a:ext cx="5486400" cy="3614928"/>
          </a:xfrm>
        </p:spPr>
      </p:pic>
    </p:spTree>
    <p:extLst>
      <p:ext uri="{BB962C8B-B14F-4D97-AF65-F5344CB8AC3E}">
        <p14:creationId xmlns:p14="http://schemas.microsoft.com/office/powerpoint/2010/main" val="174714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 RHINOS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624288"/>
              </p:ext>
            </p:extLst>
          </p:nvPr>
        </p:nvGraphicFramePr>
        <p:xfrm>
          <a:off x="179512" y="1844824"/>
          <a:ext cx="8856984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56984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 dirty="0">
                          <a:effectLst/>
                        </a:rPr>
                        <a:t>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>
                          <a:effectLst/>
                        </a:rPr>
                        <a:t>H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>
                          <a:effectLst/>
                        </a:rPr>
                        <a:t>I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>
                          <a:effectLst/>
                        </a:rPr>
                        <a:t>N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800" dirty="0">
                          <a:effectLst/>
                        </a:rPr>
                        <a:t>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204864"/>
            <a:ext cx="5486400" cy="361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917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(A)  CROCODILE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44" y="2005711"/>
            <a:ext cx="5486400" cy="3614928"/>
          </a:xfrm>
        </p:spPr>
      </p:pic>
    </p:spTree>
    <p:extLst>
      <p:ext uri="{BB962C8B-B14F-4D97-AF65-F5344CB8AC3E}">
        <p14:creationId xmlns:p14="http://schemas.microsoft.com/office/powerpoint/2010/main" val="22142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CROCODILE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156974142"/>
              </p:ext>
            </p:extLst>
          </p:nvPr>
        </p:nvGraphicFramePr>
        <p:xfrm>
          <a:off x="179512" y="1484784"/>
          <a:ext cx="8784976" cy="45742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84976"/>
              </a:tblGrid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900" dirty="0">
                          <a:effectLst/>
                        </a:rPr>
                        <a:t>C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/>
                </a:tc>
              </a:tr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900">
                          <a:effectLst/>
                        </a:rPr>
                        <a:t>R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/>
                </a:tc>
              </a:tr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900">
                          <a:effectLst/>
                        </a:rPr>
                        <a:t>O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/>
                </a:tc>
              </a:tr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900" dirty="0">
                          <a:effectLst/>
                        </a:rPr>
                        <a:t>C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/>
                </a:tc>
              </a:tr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900">
                          <a:effectLst/>
                        </a:rPr>
                        <a:t>O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/>
                </a:tc>
              </a:tr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900">
                          <a:effectLst/>
                        </a:rPr>
                        <a:t>D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/>
                </a:tc>
              </a:tr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900">
                          <a:effectLst/>
                        </a:rPr>
                        <a:t>I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/>
                </a:tc>
              </a:tr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900">
                          <a:effectLst/>
                        </a:rPr>
                        <a:t>L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/>
                </a:tc>
              </a:tr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900" dirty="0">
                          <a:effectLst/>
                        </a:rPr>
                        <a:t>E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/>
                </a:tc>
              </a:tr>
            </a:tbl>
          </a:graphicData>
        </a:graphic>
      </p:graphicFrame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060848"/>
            <a:ext cx="5486400" cy="361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50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(A)  GIRAFFE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44" y="2005711"/>
            <a:ext cx="5486400" cy="3614928"/>
          </a:xfrm>
        </p:spPr>
      </p:pic>
    </p:spTree>
    <p:extLst>
      <p:ext uri="{BB962C8B-B14F-4D97-AF65-F5344CB8AC3E}">
        <p14:creationId xmlns:p14="http://schemas.microsoft.com/office/powerpoint/2010/main" val="78005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 GIRRAFFES</a:t>
            </a:r>
            <a:endParaRPr lang="cs-CZ" dirty="0"/>
          </a:p>
        </p:txBody>
      </p:sp>
      <p:graphicFrame>
        <p:nvGraphicFramePr>
          <p:cNvPr id="12" name="Zástupný symbol pro obsah 11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83583145"/>
              </p:ext>
            </p:extLst>
          </p:nvPr>
        </p:nvGraphicFramePr>
        <p:xfrm>
          <a:off x="301625" y="1527175"/>
          <a:ext cx="8504238" cy="490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04238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4000" dirty="0" smtClean="0"/>
                        <a:t>G</a:t>
                      </a:r>
                      <a:endParaRPr lang="cs-CZ" sz="4000" dirty="0"/>
                    </a:p>
                  </a:txBody>
                  <a:tcPr marL="94492" marR="944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4000" dirty="0" smtClean="0"/>
                        <a:t>I</a:t>
                      </a:r>
                      <a:endParaRPr lang="cs-CZ" sz="4000" dirty="0"/>
                    </a:p>
                  </a:txBody>
                  <a:tcPr marL="94492" marR="94492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4000" dirty="0" smtClean="0"/>
                        <a:t>R</a:t>
                      </a:r>
                      <a:endParaRPr lang="cs-CZ" sz="4000" dirty="0"/>
                    </a:p>
                  </a:txBody>
                  <a:tcPr marL="94492" marR="94492"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4000" dirty="0" smtClean="0"/>
                        <a:t>A</a:t>
                      </a:r>
                      <a:endParaRPr lang="cs-CZ" sz="4000" dirty="0"/>
                    </a:p>
                  </a:txBody>
                  <a:tcPr marL="94492" marR="94492"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4000" dirty="0" smtClean="0"/>
                        <a:t>F</a:t>
                      </a:r>
                      <a:endParaRPr lang="cs-CZ" sz="4000" dirty="0"/>
                    </a:p>
                  </a:txBody>
                  <a:tcPr marL="94492" marR="94492"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4000" dirty="0" smtClean="0"/>
                        <a:t>F</a:t>
                      </a:r>
                      <a:endParaRPr lang="cs-CZ" sz="4000" dirty="0"/>
                    </a:p>
                  </a:txBody>
                  <a:tcPr marL="94492" marR="94492"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4000" dirty="0" smtClean="0"/>
                        <a:t>E</a:t>
                      </a:r>
                      <a:endParaRPr lang="cs-CZ" sz="4000" dirty="0"/>
                    </a:p>
                  </a:txBody>
                  <a:tcPr marL="94492" marR="94492">
                    <a:solidFill>
                      <a:schemeClr val="accent6"/>
                    </a:solidFill>
                  </a:tcPr>
                </a:tc>
              </a:tr>
            </a:tbl>
          </a:graphicData>
        </a:graphic>
      </p:graphicFrame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276872"/>
            <a:ext cx="5486400" cy="361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93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(AN)  OSTRICH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44" y="2005711"/>
            <a:ext cx="5486400" cy="3614928"/>
          </a:xfrm>
        </p:spPr>
      </p:pic>
    </p:spTree>
    <p:extLst>
      <p:ext uri="{BB962C8B-B14F-4D97-AF65-F5344CB8AC3E}">
        <p14:creationId xmlns:p14="http://schemas.microsoft.com/office/powerpoint/2010/main" val="195299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 OSTRICH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30599012"/>
              </p:ext>
            </p:extLst>
          </p:nvPr>
        </p:nvGraphicFramePr>
        <p:xfrm>
          <a:off x="179512" y="1556792"/>
          <a:ext cx="8784976" cy="4572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84976"/>
              </a:tblGrid>
              <a:tr h="76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300" dirty="0">
                          <a:effectLst/>
                        </a:rPr>
                        <a:t>O</a:t>
                      </a:r>
                      <a:endParaRPr lang="cs-CZ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120" marR="62120" marT="0" marB="0"/>
                </a:tc>
              </a:tr>
              <a:tr h="76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300">
                          <a:effectLst/>
                        </a:rPr>
                        <a:t>S</a:t>
                      </a:r>
                      <a:endParaRPr lang="cs-CZ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120" marR="62120" marT="0" marB="0"/>
                </a:tc>
              </a:tr>
              <a:tr h="76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300">
                          <a:effectLst/>
                        </a:rPr>
                        <a:t>T</a:t>
                      </a:r>
                      <a:endParaRPr lang="cs-CZ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120" marR="62120" marT="0" marB="0"/>
                </a:tc>
              </a:tr>
              <a:tr h="76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300">
                          <a:effectLst/>
                        </a:rPr>
                        <a:t>R</a:t>
                      </a:r>
                      <a:endParaRPr lang="cs-CZ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120" marR="62120" marT="0" marB="0"/>
                </a:tc>
              </a:tr>
              <a:tr h="76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300">
                          <a:effectLst/>
                        </a:rPr>
                        <a:t>I</a:t>
                      </a:r>
                      <a:endParaRPr lang="cs-CZ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120" marR="62120" marT="0" marB="0"/>
                </a:tc>
              </a:tr>
              <a:tr h="76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4300" dirty="0">
                          <a:effectLst/>
                        </a:rPr>
                        <a:t>CH</a:t>
                      </a:r>
                      <a:endParaRPr lang="cs-CZ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120" marR="62120" marT="0" marB="0"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348880"/>
            <a:ext cx="5486400" cy="361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39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Anotace: materiál je určen žákům 1. stupně ZŠ k vyvození nové slovní zásoby . Je vhodný pro žáky od 1. třídy. </a:t>
            </a:r>
          </a:p>
          <a:p>
            <a:r>
              <a:rPr lang="cs-CZ" dirty="0" smtClean="0"/>
              <a:t>Citace: byly použity fotografie ze školou zakoupeného CD(</a:t>
            </a:r>
            <a:r>
              <a:rPr lang="cs-CZ" dirty="0" err="1" smtClean="0"/>
              <a:t>Greenstreet</a:t>
            </a:r>
            <a:r>
              <a:rPr lang="cs-CZ" dirty="0" smtClean="0"/>
              <a:t> 32000 </a:t>
            </a:r>
            <a:r>
              <a:rPr lang="cs-CZ" dirty="0" err="1" smtClean="0"/>
              <a:t>images</a:t>
            </a:r>
            <a:r>
              <a:rPr lang="cs-CZ" smtClean="0"/>
              <a:t>).                                               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898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78</TotalTime>
  <Words>149</Words>
  <Application>Microsoft Office PowerPoint</Application>
  <PresentationFormat>Předvádění na obrazovce (4:3)</PresentationFormat>
  <Paragraphs>66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Administrativní</vt:lpstr>
      <vt:lpstr>Prezentace aplikace PowerPoint</vt:lpstr>
      <vt:lpstr>ANIMALS 2</vt:lpstr>
      <vt:lpstr>(A) LION</vt:lpstr>
      <vt:lpstr>2 LIONS</vt:lpstr>
      <vt:lpstr>(A)  HIPPO</vt:lpstr>
      <vt:lpstr>MANY HIPPOS</vt:lpstr>
      <vt:lpstr>(AN)  ELEPHANT</vt:lpstr>
      <vt:lpstr>2 ELEPHANTS</vt:lpstr>
      <vt:lpstr>(A) RHINO</vt:lpstr>
      <vt:lpstr>2 RHINOS</vt:lpstr>
      <vt:lpstr>(A)  CROCODILE</vt:lpstr>
      <vt:lpstr>A CROCODILE</vt:lpstr>
      <vt:lpstr>(A)  GIRAFFE</vt:lpstr>
      <vt:lpstr>3 GIRRAFFES</vt:lpstr>
      <vt:lpstr>(AN)  OSTRICH</vt:lpstr>
      <vt:lpstr>AN OSTRICH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 2</dc:title>
  <dc:creator>Slavíková Hana</dc:creator>
  <cp:lastModifiedBy>Slavíková Hana</cp:lastModifiedBy>
  <cp:revision>15</cp:revision>
  <dcterms:created xsi:type="dcterms:W3CDTF">2013-02-23T10:55:44Z</dcterms:created>
  <dcterms:modified xsi:type="dcterms:W3CDTF">2013-03-04T17:23:27Z</dcterms:modified>
</cp:coreProperties>
</file>