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sldIdLst>
    <p:sldId id="266" r:id="rId2"/>
    <p:sldId id="267" r:id="rId3"/>
    <p:sldId id="257" r:id="rId4"/>
    <p:sldId id="260" r:id="rId5"/>
    <p:sldId id="262" r:id="rId6"/>
    <p:sldId id="263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65" autoAdjust="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49 h 2182"/>
                <a:gd name="T4" fmla="*/ 19653 w 4897"/>
                <a:gd name="T5" fmla="*/ 149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476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476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57149-A952-4FD4-B1E5-0068F17D9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53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D4D89-B5BD-4D43-A3EF-66DB974508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524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B49FF-5BFB-49A0-AC6A-C5E057FE72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614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15A8C-178E-4C99-B2FE-333ECDCB70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47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E8E5A-915C-4195-A132-052F2CE7F4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80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6B74D-4C37-450D-8692-B181688379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000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7857-77C9-4BF7-97E1-83A13E38C5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08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57017-4731-40CB-9614-3C848635EF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190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D20AC-3619-4E9E-B576-8CC2D6DE65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590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0B606-BF32-482F-928F-90040B57D9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28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07798-65F9-4210-8C42-13DBF53652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9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9653 w 4897"/>
                <a:gd name="T5" fmla="*/ 1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9653 w 4897"/>
                <a:gd name="T5" fmla="*/ 1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373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37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37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37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4F9B789-D3B6-4DB1-B248-C16C848105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374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374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79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1"/>
          <p:cNvSpPr>
            <a:spLocks noChangeArrowheads="1"/>
          </p:cNvSpPr>
          <p:nvPr/>
        </p:nvSpPr>
        <p:spPr bwMode="auto">
          <a:xfrm>
            <a:off x="539750" y="260350"/>
            <a:ext cx="84248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800"/>
              <a:t>Základní škola a Mateřská škola, Baška, p. o.</a:t>
            </a:r>
            <a:br>
              <a:rPr lang="cs-CZ" sz="2800"/>
            </a:br>
            <a:r>
              <a:rPr lang="cs-CZ" sz="2800"/>
              <a:t>Baška 137, 739 01 Baška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214438"/>
            <a:ext cx="2235200" cy="178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2"/>
          <p:cNvSpPr txBox="1">
            <a:spLocks noChangeArrowheads="1"/>
          </p:cNvSpPr>
          <p:nvPr/>
        </p:nvSpPr>
        <p:spPr bwMode="auto">
          <a:xfrm>
            <a:off x="595313" y="3160713"/>
            <a:ext cx="83693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4000" dirty="0">
                <a:solidFill>
                  <a:srgbClr val="FFFF00"/>
                </a:solidFill>
              </a:rPr>
              <a:t>Živočichové ve volné přírodě – ptáci</a:t>
            </a:r>
          </a:p>
          <a:p>
            <a:pPr algn="ctr" eaLnBrk="1" hangingPunct="1"/>
            <a:endParaRPr lang="cs-CZ" sz="4000" dirty="0">
              <a:solidFill>
                <a:srgbClr val="FFFF00"/>
              </a:solidFill>
            </a:endParaRPr>
          </a:p>
          <a:p>
            <a:pPr algn="ctr" eaLnBrk="1" hangingPunct="1"/>
            <a:r>
              <a:rPr lang="cs-CZ" sz="2400" dirty="0" smtClean="0"/>
              <a:t>Anotace: Výklad </a:t>
            </a:r>
            <a:r>
              <a:rPr lang="cs-CZ" sz="2400" dirty="0"/>
              <a:t>nového </a:t>
            </a:r>
            <a:r>
              <a:rPr lang="cs-CZ" sz="2400" dirty="0" smtClean="0"/>
              <a:t>učiva.</a:t>
            </a:r>
            <a:endParaRPr lang="cs-CZ" sz="2400" dirty="0"/>
          </a:p>
          <a:p>
            <a:pPr algn="ctr" eaLnBrk="1" hangingPunct="1"/>
            <a:r>
              <a:rPr lang="cs-CZ" sz="2400" dirty="0" smtClean="0"/>
              <a:t>Autor: </a:t>
            </a:r>
            <a:r>
              <a:rPr lang="cs-CZ" sz="2400" dirty="0"/>
              <a:t>Mgr. Eva </a:t>
            </a:r>
            <a:r>
              <a:rPr lang="cs-CZ" sz="2400" dirty="0" err="1"/>
              <a:t>Palovská</a:t>
            </a:r>
            <a:r>
              <a:rPr lang="cs-CZ" sz="2400" dirty="0"/>
              <a:t>, 2011</a:t>
            </a:r>
          </a:p>
          <a:p>
            <a:pPr algn="ctr" eaLnBrk="1" hangingPunct="1"/>
            <a:r>
              <a:rPr lang="cs-CZ" sz="2400" dirty="0"/>
              <a:t>Ověření ve </a:t>
            </a:r>
            <a:r>
              <a:rPr lang="cs-CZ" sz="2400" dirty="0" smtClean="0"/>
              <a:t>výuce: </a:t>
            </a:r>
            <a:r>
              <a:rPr lang="cs-CZ" sz="2400" dirty="0"/>
              <a:t>12.10.2011, 2.třída</a:t>
            </a:r>
          </a:p>
          <a:p>
            <a:pPr algn="ctr" eaLnBrk="1" hangingPunct="1"/>
            <a:r>
              <a:rPr lang="cs-CZ" sz="2400" dirty="0"/>
              <a:t>Vyučovací </a:t>
            </a:r>
            <a:r>
              <a:rPr lang="cs-CZ" sz="2400" dirty="0" smtClean="0"/>
              <a:t>předmět: </a:t>
            </a:r>
            <a:r>
              <a:rPr lang="cs-CZ" sz="2400" dirty="0"/>
              <a:t>Prvouka</a:t>
            </a:r>
          </a:p>
          <a:p>
            <a:pPr algn="ctr" eaLnBrk="1" hangingPunct="1"/>
            <a:r>
              <a:rPr lang="cs-CZ" sz="2400" dirty="0"/>
              <a:t>Vzdělávací oblast: Rozmanitost přírody</a:t>
            </a:r>
          </a:p>
          <a:p>
            <a:pPr algn="ctr" eaLnBrk="1" hangingPunct="1"/>
            <a:r>
              <a:rPr lang="cs-CZ" sz="2400" dirty="0"/>
              <a:t>Číslo </a:t>
            </a:r>
            <a:r>
              <a:rPr lang="cs-CZ" sz="2400" dirty="0" smtClean="0"/>
              <a:t>materiálu: </a:t>
            </a:r>
            <a:r>
              <a:rPr lang="cs-CZ" sz="2400" dirty="0"/>
              <a:t>VY_32_INOVACE_03_Prv II.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386013"/>
            <a:ext cx="74882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ovéPole 4"/>
          <p:cNvSpPr txBox="1">
            <a:spLocks noChangeArrowheads="1"/>
          </p:cNvSpPr>
          <p:nvPr/>
        </p:nvSpPr>
        <p:spPr bwMode="auto">
          <a:xfrm>
            <a:off x="2411413" y="5049838"/>
            <a:ext cx="4895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cs typeface="Arial" charset="0"/>
              </a:rPr>
              <a:t>               ZŠ a MŠ Baška př. org.</a:t>
            </a:r>
          </a:p>
          <a:p>
            <a:pPr eaLnBrk="1" hangingPunct="1"/>
            <a:r>
              <a:rPr lang="cs-CZ">
                <a:cs typeface="Arial" charset="0"/>
              </a:rPr>
              <a:t>                   739 01 Baška 137  </a:t>
            </a:r>
          </a:p>
        </p:txBody>
      </p:sp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969963" y="1162050"/>
            <a:ext cx="7200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>
                <a:cs typeface="Arial" charset="0"/>
              </a:rPr>
              <a:t>   Práce zpracovaná v rámci projektu: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771775" y="188913"/>
            <a:ext cx="4114800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b="0" i="1" dirty="0" smtClean="0"/>
              <a:t>Datel černý</a:t>
            </a:r>
          </a:p>
        </p:txBody>
      </p:sp>
      <p:sp>
        <p:nvSpPr>
          <p:cNvPr id="768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700213"/>
            <a:ext cx="4356100" cy="4972050"/>
          </a:xfrm>
        </p:spPr>
        <p:txBody>
          <a:bodyPr/>
          <a:lstStyle/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Svou velikostí připomíná vránu.</a:t>
            </a:r>
          </a:p>
          <a:p>
            <a:pPr eaLnBrk="1" hangingPunct="1">
              <a:defRPr/>
            </a:pPr>
            <a:endParaRPr lang="cs-CZ" dirty="0"/>
          </a:p>
          <a:p>
            <a:pPr eaLnBrk="1" hangingPunct="1">
              <a:defRPr/>
            </a:pPr>
            <a:r>
              <a:rPr lang="cs-CZ" dirty="0" smtClean="0"/>
              <a:t>Živí se dřevokaznými škůdci, které svým zobákem vytesává ze dřeva.</a:t>
            </a:r>
          </a:p>
          <a:p>
            <a:pPr eaLnBrk="1" hangingPunct="1">
              <a:defRPr/>
            </a:pPr>
            <a:endParaRPr lang="cs-CZ" dirty="0" smtClean="0"/>
          </a:p>
        </p:txBody>
      </p:sp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89138"/>
            <a:ext cx="29241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0" y="115888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Čáp bílý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400" y="692150"/>
            <a:ext cx="4381500" cy="4191000"/>
          </a:xfrm>
        </p:spPr>
        <p:txBody>
          <a:bodyPr/>
          <a:lstStyle/>
          <a:p>
            <a:pPr>
              <a:defRPr/>
            </a:pPr>
            <a:endParaRPr lang="cs-CZ" sz="28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800" dirty="0" smtClean="0"/>
              <a:t> Vyskytuje se </a:t>
            </a:r>
            <a:r>
              <a:rPr lang="cs-CZ" sz="2800" dirty="0"/>
              <a:t>na vlhkých loukách, polích, okrajích </a:t>
            </a:r>
            <a:r>
              <a:rPr lang="cs-CZ" sz="2800" dirty="0" smtClean="0"/>
              <a:t>vod. </a:t>
            </a:r>
            <a:r>
              <a:rPr lang="cs-CZ" sz="2800" dirty="0"/>
              <a:t>Č</a:t>
            </a:r>
            <a:r>
              <a:rPr lang="cs-CZ" sz="2800" dirty="0" smtClean="0"/>
              <a:t>asto se nachází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800" dirty="0" smtClean="0"/>
              <a:t>v </a:t>
            </a:r>
            <a:r>
              <a:rPr lang="cs-CZ" sz="2800" dirty="0"/>
              <a:t>blízkosti lidských obydlí.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/>
              <a:t>Na konci léta čápi odlétají na zimoviště </a:t>
            </a: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ve </a:t>
            </a:r>
            <a:r>
              <a:rPr lang="cs-CZ" sz="2800" dirty="0"/>
              <a:t>střední a jižní Africe. 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 smtClean="0"/>
              <a:t>Potravu tvoří žáby, ryby, plazi, hmyz.</a:t>
            </a:r>
            <a:endParaRPr lang="cs-CZ" sz="2800" dirty="0"/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565400"/>
            <a:ext cx="44640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338" y="1889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Bažant 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916113"/>
            <a:ext cx="3859213" cy="4941887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/>
              <a:t>Samice od bažanta není koroptev, ale bažantí slepice.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J</a:t>
            </a:r>
            <a:r>
              <a:rPr lang="cs-CZ" dirty="0" smtClean="0"/>
              <a:t>e to pták z řádu hrabavých.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/>
              <a:t>Bažant je pták stěhovavý.</a:t>
            </a:r>
            <a:endParaRPr lang="cs-CZ" dirty="0"/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36838"/>
            <a:ext cx="49434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25" y="1889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sz="4000" dirty="0" smtClean="0"/>
              <a:t>Vlaštovka obecná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463" y="2133600"/>
            <a:ext cx="4625975" cy="4191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Hnízdí v blízkosti hospodářských budov, kde má dostatek potravy (hmyz).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Je to stěhovavý pták.</a:t>
            </a:r>
            <a:endParaRPr lang="cs-CZ" dirty="0"/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427163"/>
            <a:ext cx="3700463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0888" y="111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Sýkorka koňadra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7950" y="1773238"/>
            <a:ext cx="4319588" cy="4191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Sýkora koňadra žije v parcích, listnatých lesích i v blízkosti lidských obydlí. 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 smtClean="0"/>
              <a:t>V létě se živí hmyzem, v zimě semeny z ptačích krmítek.</a:t>
            </a:r>
            <a:endParaRPr lang="cs-CZ" dirty="0"/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49388"/>
            <a:ext cx="3744912" cy="486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3213" y="1125538"/>
            <a:ext cx="9144000" cy="6858000"/>
          </a:xfrm>
        </p:spPr>
        <p:txBody>
          <a:bodyPr/>
          <a:lstStyle/>
          <a:p>
            <a:pPr>
              <a:defRPr/>
            </a:pPr>
            <a:endParaRPr lang="cs-CZ" sz="1200" dirty="0"/>
          </a:p>
          <a:p>
            <a:pPr>
              <a:defRPr/>
            </a:pPr>
            <a:endParaRPr lang="cs-CZ" sz="1200" dirty="0"/>
          </a:p>
        </p:txBody>
      </p:sp>
      <p:sp>
        <p:nvSpPr>
          <p:cNvPr id="10243" name="Obdélník 1"/>
          <p:cNvSpPr>
            <a:spLocks noChangeArrowheads="1"/>
          </p:cNvSpPr>
          <p:nvPr/>
        </p:nvSpPr>
        <p:spPr bwMode="auto">
          <a:xfrm>
            <a:off x="395288" y="1628775"/>
            <a:ext cx="8497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/>
              <a:t>10.10.2011:obrázky : Media DIDA  s.r.o., Kubíčkova 19, 779 00 Olomouc, www.mediadida.cz</a:t>
            </a:r>
          </a:p>
        </p:txBody>
      </p:sp>
      <p:sp>
        <p:nvSpPr>
          <p:cNvPr id="10244" name="TextovéPole 1"/>
          <p:cNvSpPr txBox="1">
            <a:spLocks noChangeArrowheads="1"/>
          </p:cNvSpPr>
          <p:nvPr/>
        </p:nvSpPr>
        <p:spPr bwMode="auto">
          <a:xfrm>
            <a:off x="395288" y="765175"/>
            <a:ext cx="3095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/>
              <a:t>Zdroje obrázků: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368</TotalTime>
  <Words>229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Vrstvy skla</vt:lpstr>
      <vt:lpstr>Prezentace aplikace PowerPoint</vt:lpstr>
      <vt:lpstr>Prezentace aplikace PowerPoint</vt:lpstr>
      <vt:lpstr>Datel černý</vt:lpstr>
      <vt:lpstr>Čáp bílý </vt:lpstr>
      <vt:lpstr>Bažant obecný</vt:lpstr>
      <vt:lpstr>Vlaštovka obecná</vt:lpstr>
      <vt:lpstr>Sýkorka koňadra</vt:lpstr>
      <vt:lpstr>Prezentace aplikace PowerPoint</vt:lpstr>
    </vt:vector>
  </TitlesOfParts>
  <Company>Baška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ve volné přírodě</dc:title>
  <dc:creator>Tomy Pacy</dc:creator>
  <cp:lastModifiedBy>Učitel</cp:lastModifiedBy>
  <cp:revision>37</cp:revision>
  <dcterms:created xsi:type="dcterms:W3CDTF">2011-09-26T15:12:49Z</dcterms:created>
  <dcterms:modified xsi:type="dcterms:W3CDTF">2012-04-03T11:31:48Z</dcterms:modified>
</cp:coreProperties>
</file>