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3" r:id="rId5"/>
    <p:sldId id="264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151A9-37DE-410D-A88A-6DD922D3DC10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3D07D-6940-45B7-90C8-6B97EDD803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Osobní počítač – doplňovačka 5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Vytvořila: Mgr. Marie Kardová</a:t>
            </a:r>
          </a:p>
          <a:p>
            <a:r>
              <a:rPr lang="cs-CZ" dirty="0" smtClean="0"/>
              <a:t>Září 2013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41300" y="609600"/>
          <a:ext cx="8890000" cy="5753100"/>
        </p:xfrm>
        <a:graphic>
          <a:graphicData uri="http://schemas.openxmlformats.org/presentationml/2006/ole">
            <p:oleObj spid="_x0000_s15362" name="Dokument" r:id="rId3" imgW="8891239" imgH="5757109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052736"/>
            <a:ext cx="770485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a název klíčové aktivity: III/2 Inovace a zkvalitnění výuky 				      	   prostřednictvím ICT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DUM:	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VY32INOVACEINF837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Jméno autora:		   Mgr. Marie Kardová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vytvoření DUM:	   září 2013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			    VII.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Vzdělávací oblast:	       	    Informační a komunikační technologie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Vzdělávací obor:		    Informatika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Klíčová slova:                            Osobní počítač, Hardware, procesor, skener, 				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notebook, disketa, skříň…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                                     Žáci si hravou formou zopakují probranou látku. 			    Pracovat mohou na interaktivní tabuli nebo v 			   	    pracovním listu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 učebního materiálu:	    Pracovní list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Očekávaný výstup:	  	   Opakování a procvičení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54643" y="1396997"/>
          <a:ext cx="6034713" cy="4154495"/>
        </p:xfrm>
        <a:graphic>
          <a:graphicData uri="http://schemas.openxmlformats.org/drawingml/2006/table">
            <a:tbl>
              <a:tblPr/>
              <a:tblGrid>
                <a:gridCol w="402939"/>
                <a:gridCol w="402939"/>
                <a:gridCol w="402939"/>
                <a:gridCol w="402939"/>
                <a:gridCol w="402939"/>
                <a:gridCol w="402939"/>
                <a:gridCol w="402939"/>
                <a:gridCol w="402939"/>
                <a:gridCol w="402939"/>
                <a:gridCol w="402939"/>
                <a:gridCol w="402939"/>
                <a:gridCol w="402939"/>
                <a:gridCol w="399815"/>
                <a:gridCol w="399815"/>
                <a:gridCol w="399815"/>
              </a:tblGrid>
              <a:tr h="29230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Osobní počítač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Výstupní zobrazovací zařízení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Vstupní zařízení počítače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Přenosný malý počítač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Záznamové médium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907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Starší záznamové médium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Základní jednotka počítače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Telefon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Tiskové vstupní zařízení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54643" y="1396997"/>
          <a:ext cx="6034713" cy="4064006"/>
        </p:xfrm>
        <a:graphic>
          <a:graphicData uri="http://schemas.openxmlformats.org/drawingml/2006/table">
            <a:tbl>
              <a:tblPr/>
              <a:tblGrid>
                <a:gridCol w="402939"/>
                <a:gridCol w="402939"/>
                <a:gridCol w="402939"/>
                <a:gridCol w="402939"/>
                <a:gridCol w="402939"/>
                <a:gridCol w="402939"/>
                <a:gridCol w="402939"/>
                <a:gridCol w="402939"/>
                <a:gridCol w="402939"/>
                <a:gridCol w="402939"/>
                <a:gridCol w="402939"/>
                <a:gridCol w="402939"/>
                <a:gridCol w="399815"/>
                <a:gridCol w="399815"/>
                <a:gridCol w="399815"/>
              </a:tblGrid>
              <a:tr h="29230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Osobní počítač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Ň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Výstupní zobrazovací zařízení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Vstupní zařízení počítače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Přenosný malý počítač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Záznamové médium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Starší záznamové médium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Základní jednotka počítače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Telefon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Tiskové vstupní zařízení</a:t>
                      </a: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58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429" marR="9429" marT="942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71600" y="1412776"/>
            <a:ext cx="72008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Font typeface="Georgia" pitchFamily="18" charset="0"/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endParaRPr lang="cs-CZ" dirty="0" smtClean="0"/>
          </a:p>
          <a:p>
            <a:pPr marL="45720" indent="0">
              <a:buFont typeface="Georgia" pitchFamily="18" charset="0"/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Prohlašuji, že při tvorbě tohoto výukového materiálu jsem respektovala všeobecně užívané právní a morální zvyklosti, autorská a jiná práva 3. osob, zejména práva duševního vlastnictví dle zákona č. 121/2000 Sb. (autorský zákon). Nesu veškerou právní odpovědnost za obsah a původ svého díla. Prohlašuji dále, že výše uvedený materiál jsem ověřila ve výuce a provedla o tom zápis do TK. Dávám souhlas, aby moje dílo bylo dáno k dispozici veřejnosti k účelům volného užití (§ 30, odst. 1 zákona 121/2000 Sb.), tj. že k uvedeným účelům může být kýmkoliv zveřejňováno, používáno, upravováno a uchováváno.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 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 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Datum: září 2013			Autor: Mgr. Marie Kardová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188</Words>
  <Application>Microsoft Office PowerPoint</Application>
  <PresentationFormat>Předvádění na obrazovce (4:3)</PresentationFormat>
  <Paragraphs>169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Dokument</vt:lpstr>
      <vt:lpstr>Osobní počítač – doplňovačka 5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Osobní počítač – doplňovačka 5</dc:title>
  <dc:creator>Majka</dc:creator>
  <cp:lastModifiedBy>Majka</cp:lastModifiedBy>
  <cp:revision>6</cp:revision>
  <dcterms:created xsi:type="dcterms:W3CDTF">2013-09-16T16:25:34Z</dcterms:created>
  <dcterms:modified xsi:type="dcterms:W3CDTF">2014-05-09T20:19:09Z</dcterms:modified>
</cp:coreProperties>
</file>