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57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952FE-DFEE-40B2-A05E-8D814BD52108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FD28A-51C5-43DB-A278-D57EE0281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počítač – doplňovačka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Vytvořila: Mgr. Marie Kardová</a:t>
            </a:r>
          </a:p>
          <a:p>
            <a:r>
              <a:rPr lang="cs-CZ" dirty="0" smtClean="0"/>
              <a:t>Září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890000" cy="5753100"/>
        </p:xfrm>
        <a:graphic>
          <a:graphicData uri="http://schemas.openxmlformats.org/presentationml/2006/ole">
            <p:oleObj spid="_x0000_s1026" name="Dokument" r:id="rId3" imgW="8891239" imgH="5757109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268760"/>
            <a:ext cx="756084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III/2 Inovace a zkvalitnění výuky 				      	  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   VY32INOVACEINF734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září 2013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VII.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Osobní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počítač, hardware, notebook, monitor, 				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tablet,  procesor, mobil…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Žáci si hravou formou zopakují probranou 				   látku. Pracovat mohou na interaktivní tabuli 				   nebo v pracovním listu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Prezentace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Opakování a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82393" y="1396996"/>
          <a:ext cx="5979213" cy="4064008"/>
        </p:xfrm>
        <a:graphic>
          <a:graphicData uri="http://schemas.openxmlformats.org/drawingml/2006/table">
            <a:tbl>
              <a:tblPr/>
              <a:tblGrid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6139"/>
                <a:gridCol w="396139"/>
                <a:gridCol w="396139"/>
              </a:tblGrid>
              <a:tr h="3269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Osobní počítač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zobrazovací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zobrazovací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polohovací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Řídící jednotka počítače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Telefon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Interní  napájecí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zvukové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82393" y="1396996"/>
          <a:ext cx="5979213" cy="4064008"/>
        </p:xfrm>
        <a:graphic>
          <a:graphicData uri="http://schemas.openxmlformats.org/drawingml/2006/table">
            <a:tbl>
              <a:tblPr/>
              <a:tblGrid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9233"/>
                <a:gridCol w="396139"/>
                <a:gridCol w="396139"/>
                <a:gridCol w="396139"/>
              </a:tblGrid>
              <a:tr h="3269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Osobní počítač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zobrazovací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zobrazovací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polohovací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Řídící jednotka počítače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Telefon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Interní  napájecí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zvukové zařízení</a:t>
                      </a: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68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343" marR="9343" marT="93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371600" y="1556792"/>
            <a:ext cx="6400800" cy="374441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</a:t>
            </a:r>
            <a:r>
              <a:rPr lang="cs-CZ" smtClean="0"/>
              <a:t>: září 2013</a:t>
            </a:r>
            <a:r>
              <a:rPr lang="cs-CZ" dirty="0" smtClean="0"/>
              <a:t>			Autor: Mgr. Marie Kardová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194</Words>
  <Application>Microsoft Office PowerPoint</Application>
  <PresentationFormat>Předvádění na obrazovce (4:3)</PresentationFormat>
  <Paragraphs>195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</vt:lpstr>
      <vt:lpstr>Osobní počítač – doplňovačka 2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počítač – doplňovačka 2</dc:title>
  <dc:creator>Majka</dc:creator>
  <cp:lastModifiedBy>Majka</cp:lastModifiedBy>
  <cp:revision>9</cp:revision>
  <dcterms:created xsi:type="dcterms:W3CDTF">2013-08-27T12:06:42Z</dcterms:created>
  <dcterms:modified xsi:type="dcterms:W3CDTF">2014-05-09T10:58:19Z</dcterms:modified>
</cp:coreProperties>
</file>