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p%C5%99esli%C4%8Dky&amp;hl=cs&amp;sa=X&amp;biw=1280&amp;bih=595&amp;tbm=isch&amp;prmd=imvns&amp;tbnid=oDz1poOKZn2xbM:&amp;imgrefurl=http://www.naturfoto.cz/preslicka-nejvetsi-fotografie-3884.html&amp;docid=NhNw4Ka9Ffz0sM&amp;imgurl=http://www.naturfoto.cz/fotografie/bilek/preslicka-nejvetsi-0059.jpg&amp;w=379&amp;h=570&amp;ei=Mm6cTpKWM8_rsgaUnM3RCQ&amp;zoom=1&amp;iact=rc&amp;dur=156&amp;sig=107137821337654782352&amp;page=1&amp;tbnh=118&amp;tbnw=78&amp;start=0&amp;ndsp=28&amp;ved=1t:429,r:1,s:0&amp;tx=46&amp;ty=55" TargetMode="External"/><Relationship Id="rId2" Type="http://schemas.openxmlformats.org/officeDocument/2006/relationships/hyperlink" Target="http://www.google.cz/imgres?q=plavun%C4%9B&amp;hl=cs&amp;sa=X&amp;biw=1280&amp;bih=595&amp;tbm=isch&amp;tbnid=bGnFDi4cLEqqMM:&amp;imgrefurl=http://botanika.bf.jcu.cz/systematikaweb/lycopodiophyta.htm&amp;docid=E680__9bgb9YtM&amp;imgurl=http://botanika.bf.jcu.cz/systematikaweb/files_lycopodiophyta/lycopodiumclavatumblatna20021.jpg&amp;w=800&amp;h=600&amp;ei=PW-cTrrKH4PIswbNwoWXBA&amp;zoom=1&amp;iact=hc&amp;vpx=271&amp;vpy=174&amp;dur=3884&amp;hovh=194&amp;hovw=259&amp;tx=172&amp;ty=104&amp;sig=107137821337654782352&amp;page=1&amp;tbnh=116&amp;tbnw=158&amp;start=0&amp;ndsp=24&amp;ved=1t:429,r:1,s:0" TargetMode="External"/><Relationship Id="rId1" Type="http://schemas.openxmlformats.org/officeDocument/2006/relationships/hyperlink" Target="http://www.google.cz/imgres?q=mechy&amp;hl=cs&amp;sa=X&amp;biw=1280&amp;bih=595&amp;tbm=isch&amp;prmd=imvns&amp;tbnid=cKbBMlwxDLXgEM:&amp;imgrefurl=http://cs.wikipedia.org/wiki/Soubor:MS-mechy.jpg&amp;docid=EiiYPYt8iceJrM&amp;imgurl=http://upload.wikimedia.org/wikipedia/commons/5/52/MS-mechy.jpg&amp;w=800&amp;h=559&amp;ei=cW2cTq6bHc7esgbcsLjCBg&amp;zoom=1&amp;iact=hc&amp;vpx=155&amp;vpy=172&amp;dur=47&amp;hovh=188&amp;hovw=269&amp;tx=150&amp;ty=116&amp;sig=107137821337654782352&amp;page=1&amp;tbnh=106&amp;tbnw=142&amp;start=0&amp;ndsp=22&amp;ved=1t:429,r:0,s:0" TargetMode="External"/><Relationship Id="rId4" Type="http://schemas.openxmlformats.org/officeDocument/2006/relationships/hyperlink" Target="http://www.google.cz/imgres?q=kapradiny&amp;hl=cs&amp;sa=X&amp;biw=1280&amp;bih=595&amp;tbm=isch&amp;tbnid=KO1yGfOX52BPAM:&amp;imgrefurl=http://petr.vaclavek.com/fotoblog/287/Barva-pleti-kapradiny&amp;docid=ehWx8jfT_ksDfM&amp;imgurl=http://petr.vaclavek.com/fotky/blog/kapradi.jpg&amp;w=700&amp;h=479&amp;ei=kW6cTvSOCY_CtAbN2ZGhBA&amp;zoom=1&amp;iact=hc&amp;vpx=676&amp;vpy=303&amp;dur=140&amp;hovh=186&amp;hovw=271&amp;tx=150&amp;ty=100&amp;sig=107137821337654782352&amp;page=1&amp;tbnh=111&amp;tbnw=148&amp;start=0&amp;ndsp=24&amp;ved=1t:429,r:12,s:0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p%C5%99esli%C4%8Dky&amp;hl=cs&amp;sa=X&amp;biw=1280&amp;bih=595&amp;tbm=isch&amp;prmd=imvns&amp;tbnid=oDz1poOKZn2xbM:&amp;imgrefurl=http://www.naturfoto.cz/preslicka-nejvetsi-fotografie-3884.html&amp;docid=NhNw4Ka9Ffz0sM&amp;imgurl=http://www.naturfoto.cz/fotografie/bilek/preslicka-nejvetsi-0059.jpg&amp;w=379&amp;h=570&amp;ei=Mm6cTpKWM8_rsgaUnM3RCQ&amp;zoom=1&amp;iact=rc&amp;dur=156&amp;sig=107137821337654782352&amp;page=1&amp;tbnh=118&amp;tbnw=78&amp;start=0&amp;ndsp=28&amp;ved=1t:429,r:1,s:0&amp;tx=46&amp;ty=55" TargetMode="External"/><Relationship Id="rId2" Type="http://schemas.openxmlformats.org/officeDocument/2006/relationships/hyperlink" Target="http://www.google.cz/imgres?q=plavun%C4%9B&amp;hl=cs&amp;sa=X&amp;biw=1280&amp;bih=595&amp;tbm=isch&amp;tbnid=bGnFDi4cLEqqMM:&amp;imgrefurl=http://botanika.bf.jcu.cz/systematikaweb/lycopodiophyta.htm&amp;docid=E680__9bgb9YtM&amp;imgurl=http://botanika.bf.jcu.cz/systematikaweb/files_lycopodiophyta/lycopodiumclavatumblatna20021.jpg&amp;w=800&amp;h=600&amp;ei=PW-cTrrKH4PIswbNwoWXBA&amp;zoom=1&amp;iact=hc&amp;vpx=271&amp;vpy=174&amp;dur=3884&amp;hovh=194&amp;hovw=259&amp;tx=172&amp;ty=104&amp;sig=107137821337654782352&amp;page=1&amp;tbnh=116&amp;tbnw=158&amp;start=0&amp;ndsp=24&amp;ved=1t:429,r:1,s:0" TargetMode="External"/><Relationship Id="rId1" Type="http://schemas.openxmlformats.org/officeDocument/2006/relationships/hyperlink" Target="http://www.google.cz/imgres?q=mechy&amp;hl=cs&amp;sa=X&amp;biw=1280&amp;bih=595&amp;tbm=isch&amp;prmd=imvns&amp;tbnid=cKbBMlwxDLXgEM:&amp;imgrefurl=http://cs.wikipedia.org/wiki/Soubor:MS-mechy.jpg&amp;docid=EiiYPYt8iceJrM&amp;imgurl=http://upload.wikimedia.org/wikipedia/commons/5/52/MS-mechy.jpg&amp;w=800&amp;h=559&amp;ei=cW2cTq6bHc7esgbcsLjCBg&amp;zoom=1&amp;iact=hc&amp;vpx=155&amp;vpy=172&amp;dur=47&amp;hovh=188&amp;hovw=269&amp;tx=150&amp;ty=116&amp;sig=107137821337654782352&amp;page=1&amp;tbnh=106&amp;tbnw=142&amp;start=0&amp;ndsp=22&amp;ved=1t:429,r:0,s:0" TargetMode="External"/><Relationship Id="rId4" Type="http://schemas.openxmlformats.org/officeDocument/2006/relationships/hyperlink" Target="http://www.google.cz/imgres?q=kapradiny&amp;hl=cs&amp;sa=X&amp;biw=1280&amp;bih=595&amp;tbm=isch&amp;tbnid=KO1yGfOX52BPAM:&amp;imgrefurl=http://petr.vaclavek.com/fotoblog/287/Barva-pleti-kapradiny&amp;docid=ehWx8jfT_ksDfM&amp;imgurl=http://petr.vaclavek.com/fotky/blog/kapradi.jpg&amp;w=700&amp;h=479&amp;ei=kW6cTvSOCY_CtAbN2ZGhBA&amp;zoom=1&amp;iact=hc&amp;vpx=676&amp;vpy=303&amp;dur=140&amp;hovh=186&amp;hovw=271&amp;tx=150&amp;ty=100&amp;sig=107137821337654782352&amp;page=1&amp;tbnh=111&amp;tbnw=148&amp;start=0&amp;ndsp=24&amp;ved=1t:429,r:12,s: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VY_32_INOVACE_03_Přírodověda 4.ročník_Rostliny I.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r>
            <a:rPr lang="cs-CZ" sz="2000" i="1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Rostliny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DB4FCA-47B4-4F66-97E0-0C089AE5CF70}" type="presOf" srcId="{D1D4F407-5343-4D3F-B5B9-D407B03CAEB4}" destId="{D005CE8C-CC26-4C3E-AC11-E15060ECD759}" srcOrd="0" destOrd="0" presId="urn:microsoft.com/office/officeart/2005/8/layout/target3"/>
    <dgm:cxn modelId="{14650EDB-7462-47A3-B96F-DE3F1535F2D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CF5444-F54C-4D4C-8E82-F96316945FA1}" type="presOf" srcId="{D8197B8C-B260-4A16-BDF4-0947B075E274}" destId="{25B08C86-7E15-44DC-BE7F-FFB55DD49D12}" srcOrd="0" destOrd="0" presId="urn:microsoft.com/office/officeart/2005/8/layout/target3"/>
    <dgm:cxn modelId="{AD150A03-C5E5-45A4-9674-A79EC7ED1F1D}" type="presOf" srcId="{D1B46980-6531-4606-95E6-44980827E919}" destId="{2BE915AB-18AA-4053-B92C-3BFC9ED204BB}" srcOrd="1" destOrd="0" presId="urn:microsoft.com/office/officeart/2005/8/layout/target3"/>
    <dgm:cxn modelId="{E963566C-FB94-4941-AEDF-91833BF0CA82}" type="presOf" srcId="{4C35D32F-0EAB-4CD7-82EE-45574DC2A586}" destId="{890E4F0B-2866-4A3F-A3C7-2A14B1797930}" srcOrd="1" destOrd="0" presId="urn:microsoft.com/office/officeart/2005/8/layout/target3"/>
    <dgm:cxn modelId="{B48AD0F6-143B-498E-8BA1-4845D363968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6E2B21-3689-4678-B223-7D6C50F1EB94}" type="presOf" srcId="{757F3AB3-0718-4624-B441-E567A8F0AB56}" destId="{333A1088-737F-45CB-B68E-254E46348037}" srcOrd="0" destOrd="0" presId="urn:microsoft.com/office/officeart/2005/8/layout/target3"/>
    <dgm:cxn modelId="{E457A84D-41CF-42C9-9DE1-7AACC5923EA2}" type="presOf" srcId="{D1B46980-6531-4606-95E6-44980827E919}" destId="{6140AFEC-043D-4C43-A2F9-D0F5331DF3A3}" srcOrd="0" destOrd="0" presId="urn:microsoft.com/office/officeart/2005/8/layout/target3"/>
    <dgm:cxn modelId="{192C2659-21EB-4C01-B0C1-9B7228FB74B9}" type="presOf" srcId="{D1D4F407-5343-4D3F-B5B9-D407B03CAEB4}" destId="{AED2198E-93D5-4001-81B4-73124B309672}" srcOrd="1" destOrd="0" presId="urn:microsoft.com/office/officeart/2005/8/layout/target3"/>
    <dgm:cxn modelId="{9DE7DCCC-0DD3-44D4-9D03-A9F631C2BE42}" type="presOf" srcId="{B651F6E3-6281-48DB-9319-2AEAFDAE7572}" destId="{619D679B-A015-4ECF-8348-D1034C574F40}" srcOrd="0" destOrd="0" presId="urn:microsoft.com/office/officeart/2005/8/layout/target3"/>
    <dgm:cxn modelId="{71A89BED-C79A-411F-B2EF-B524D69F9A2F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7ECEEE4-5D94-4FD0-A409-34BB1B5ED60B}" type="presParOf" srcId="{333A1088-737F-45CB-B68E-254E46348037}" destId="{F5ABB229-8D3B-4694-996A-96F23CF14429}" srcOrd="0" destOrd="0" presId="urn:microsoft.com/office/officeart/2005/8/layout/target3"/>
    <dgm:cxn modelId="{5F3B6CB8-EDB4-4FE4-AC1E-501E70C04E36}" type="presParOf" srcId="{333A1088-737F-45CB-B68E-254E46348037}" destId="{F41139FD-01EE-4571-8B17-4FB00FC51163}" srcOrd="1" destOrd="0" presId="urn:microsoft.com/office/officeart/2005/8/layout/target3"/>
    <dgm:cxn modelId="{3B632F77-82D7-49DD-B0CF-2438AC594CCF}" type="presParOf" srcId="{333A1088-737F-45CB-B68E-254E46348037}" destId="{D005CE8C-CC26-4C3E-AC11-E15060ECD759}" srcOrd="2" destOrd="0" presId="urn:microsoft.com/office/officeart/2005/8/layout/target3"/>
    <dgm:cxn modelId="{9E86298B-CB16-4B89-BAE9-C7C429F97137}" type="presParOf" srcId="{333A1088-737F-45CB-B68E-254E46348037}" destId="{2C702D82-9B77-49B7-9568-BB8EB47C3372}" srcOrd="3" destOrd="0" presId="urn:microsoft.com/office/officeart/2005/8/layout/target3"/>
    <dgm:cxn modelId="{0C80318B-CEC7-4FBF-9418-A62E93A55E82}" type="presParOf" srcId="{333A1088-737F-45CB-B68E-254E46348037}" destId="{A52A0455-90FF-4808-ABD0-F02540D31D5A}" srcOrd="4" destOrd="0" presId="urn:microsoft.com/office/officeart/2005/8/layout/target3"/>
    <dgm:cxn modelId="{2E0758FE-E5B1-4948-AA6A-870A475DAA47}" type="presParOf" srcId="{333A1088-737F-45CB-B68E-254E46348037}" destId="{6140AFEC-043D-4C43-A2F9-D0F5331DF3A3}" srcOrd="5" destOrd="0" presId="urn:microsoft.com/office/officeart/2005/8/layout/target3"/>
    <dgm:cxn modelId="{98D3D0B3-3F88-4117-8880-BAE7001D8561}" type="presParOf" srcId="{333A1088-737F-45CB-B68E-254E46348037}" destId="{9358AC05-5D7D-4327-9F80-1AD486AEA664}" srcOrd="6" destOrd="0" presId="urn:microsoft.com/office/officeart/2005/8/layout/target3"/>
    <dgm:cxn modelId="{F8672D2C-71B7-43E7-87E4-B2B28CBBF9FD}" type="presParOf" srcId="{333A1088-737F-45CB-B68E-254E46348037}" destId="{313FC574-E1CD-4FB4-B054-0B805CE0447D}" srcOrd="7" destOrd="0" presId="urn:microsoft.com/office/officeart/2005/8/layout/target3"/>
    <dgm:cxn modelId="{97887C5F-C47E-4270-98EE-8DBCFC4DA406}" type="presParOf" srcId="{333A1088-737F-45CB-B68E-254E46348037}" destId="{619D679B-A015-4ECF-8348-D1034C574F40}" srcOrd="8" destOrd="0" presId="urn:microsoft.com/office/officeart/2005/8/layout/target3"/>
    <dgm:cxn modelId="{54D5EFB7-DB3B-49E1-9AA3-6AE60C513C71}" type="presParOf" srcId="{333A1088-737F-45CB-B68E-254E46348037}" destId="{322283A8-4A27-4CDA-BAE3-F381106A9174}" srcOrd="9" destOrd="0" presId="urn:microsoft.com/office/officeart/2005/8/layout/target3"/>
    <dgm:cxn modelId="{85B023AA-0E7E-49C8-87CD-0B4D416D5569}" type="presParOf" srcId="{333A1088-737F-45CB-B68E-254E46348037}" destId="{FFC9F71D-1B4F-4AD9-A4A6-86ADEFC8AF5C}" srcOrd="10" destOrd="0" presId="urn:microsoft.com/office/officeart/2005/8/layout/target3"/>
    <dgm:cxn modelId="{211E45C7-E97C-4066-BAEE-933B36A58E17}" type="presParOf" srcId="{333A1088-737F-45CB-B68E-254E46348037}" destId="{25B08C86-7E15-44DC-BE7F-FFB55DD49D12}" srcOrd="11" destOrd="0" presId="urn:microsoft.com/office/officeart/2005/8/layout/target3"/>
    <dgm:cxn modelId="{F62A1B08-D27B-46D5-B57B-3D89F96170CF}" type="presParOf" srcId="{333A1088-737F-45CB-B68E-254E46348037}" destId="{76644BE8-9D7C-4C09-B250-3D10AF48CBB7}" srcOrd="12" destOrd="0" presId="urn:microsoft.com/office/officeart/2005/8/layout/target3"/>
    <dgm:cxn modelId="{298EF001-680D-48BF-B8D0-8BAE104E59C8}" type="presParOf" srcId="{333A1088-737F-45CB-B68E-254E46348037}" destId="{EE85B701-7295-41C0-BA7A-34D3756A2AE6}" srcOrd="13" destOrd="0" presId="urn:microsoft.com/office/officeart/2005/8/layout/target3"/>
    <dgm:cxn modelId="{D0FE0609-624D-4574-B928-A4279608F525}" type="presParOf" srcId="{333A1088-737F-45CB-B68E-254E46348037}" destId="{8BEBB6EC-1DAA-4CAC-8A25-BC0FCBD5DBD5}" srcOrd="14" destOrd="0" presId="urn:microsoft.com/office/officeart/2005/8/layout/target3"/>
    <dgm:cxn modelId="{21B40A04-A1C4-45F0-8D50-EBF60D44C451}" type="presParOf" srcId="{333A1088-737F-45CB-B68E-254E46348037}" destId="{AED2198E-93D5-4001-81B4-73124B309672}" srcOrd="15" destOrd="0" presId="urn:microsoft.com/office/officeart/2005/8/layout/target3"/>
    <dgm:cxn modelId="{5A9F271E-4FAE-425A-B4D9-2CA75FC1F58F}" type="presParOf" srcId="{333A1088-737F-45CB-B68E-254E46348037}" destId="{2BE915AB-18AA-4053-B92C-3BFC9ED204BB}" srcOrd="16" destOrd="0" presId="urn:microsoft.com/office/officeart/2005/8/layout/target3"/>
    <dgm:cxn modelId="{761CF6C4-1713-443E-87FD-40D3B3FC4D06}" type="presParOf" srcId="{333A1088-737F-45CB-B68E-254E46348037}" destId="{6BB5E863-4638-4E1D-BFDE-399D028AC4ED}" srcOrd="17" destOrd="0" presId="urn:microsoft.com/office/officeart/2005/8/layout/target3"/>
    <dgm:cxn modelId="{0B43C5A2-D2E2-4DFA-8004-01D7C8999478}" type="presParOf" srcId="{333A1088-737F-45CB-B68E-254E46348037}" destId="{5A5FFA88-C948-4069-8E93-59FA12366E83}" srcOrd="18" destOrd="0" presId="urn:microsoft.com/office/officeart/2005/8/layout/target3"/>
    <dgm:cxn modelId="{2D5B6D4D-27A5-4FC1-AA67-C6C023B85F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B28AB1-08A6-4490-834E-25233B4D4A5D}" type="doc">
      <dgm:prSet loTypeId="urn:microsoft.com/office/officeart/2005/8/layout/defaul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DFFBAF8-701A-4511-A588-22C688445D05}">
      <dgm:prSet phldrT="[Text]"/>
      <dgm:spPr/>
      <dgm:t>
        <a:bodyPr/>
        <a:lstStyle/>
        <a:p>
          <a:r>
            <a:rPr lang="cs-CZ" dirty="0" smtClean="0"/>
            <a:t>Vyživují se.</a:t>
          </a:r>
          <a:endParaRPr lang="cs-CZ" dirty="0"/>
        </a:p>
      </dgm:t>
    </dgm:pt>
    <dgm:pt modelId="{3012EAAC-76DB-46C3-BAB1-55BA8AED6189}" type="parTrans" cxnId="{01E650F1-5870-4F32-965E-95DD3069C311}">
      <dgm:prSet/>
      <dgm:spPr/>
      <dgm:t>
        <a:bodyPr/>
        <a:lstStyle/>
        <a:p>
          <a:endParaRPr lang="cs-CZ"/>
        </a:p>
      </dgm:t>
    </dgm:pt>
    <dgm:pt modelId="{F00017C3-77B7-4005-BADA-8A5A311D23B0}" type="sibTrans" cxnId="{01E650F1-5870-4F32-965E-95DD3069C311}">
      <dgm:prSet/>
      <dgm:spPr/>
      <dgm:t>
        <a:bodyPr/>
        <a:lstStyle/>
        <a:p>
          <a:endParaRPr lang="cs-CZ"/>
        </a:p>
      </dgm:t>
    </dgm:pt>
    <dgm:pt modelId="{DD93A74B-40C1-4F91-9239-096618CA5D97}">
      <dgm:prSet phldrT="[Text]"/>
      <dgm:spPr/>
      <dgm:t>
        <a:bodyPr/>
        <a:lstStyle/>
        <a:p>
          <a:r>
            <a:rPr lang="cs-CZ" dirty="0" smtClean="0"/>
            <a:t>Dýchají a vylučují.</a:t>
          </a:r>
          <a:endParaRPr lang="cs-CZ" dirty="0"/>
        </a:p>
      </dgm:t>
    </dgm:pt>
    <dgm:pt modelId="{E94D0B4D-0813-4D7F-9524-14ABDA072C65}" type="parTrans" cxnId="{416450B9-D55D-42AC-8AD9-7FD133A74F6E}">
      <dgm:prSet/>
      <dgm:spPr/>
      <dgm:t>
        <a:bodyPr/>
        <a:lstStyle/>
        <a:p>
          <a:endParaRPr lang="cs-CZ"/>
        </a:p>
      </dgm:t>
    </dgm:pt>
    <dgm:pt modelId="{1410D4D0-08B0-4F81-B2E2-A3725ED291BE}" type="sibTrans" cxnId="{416450B9-D55D-42AC-8AD9-7FD133A74F6E}">
      <dgm:prSet/>
      <dgm:spPr/>
      <dgm:t>
        <a:bodyPr/>
        <a:lstStyle/>
        <a:p>
          <a:endParaRPr lang="cs-CZ"/>
        </a:p>
      </dgm:t>
    </dgm:pt>
    <dgm:pt modelId="{99C6BDD0-2A97-45B9-A50D-016CFB1830A2}">
      <dgm:prSet phldrT="[Text]"/>
      <dgm:spPr/>
      <dgm:t>
        <a:bodyPr/>
        <a:lstStyle/>
        <a:p>
          <a:r>
            <a:rPr lang="cs-CZ" dirty="0" smtClean="0"/>
            <a:t>Reagují na změny v přírodě.</a:t>
          </a:r>
          <a:endParaRPr lang="cs-CZ" dirty="0"/>
        </a:p>
      </dgm:t>
    </dgm:pt>
    <dgm:pt modelId="{697A18E7-BCAF-4825-9288-D0983840BF43}" type="parTrans" cxnId="{46E95A77-DBF5-47D4-90F0-CC5B41A48AA1}">
      <dgm:prSet/>
      <dgm:spPr/>
      <dgm:t>
        <a:bodyPr/>
        <a:lstStyle/>
        <a:p>
          <a:endParaRPr lang="cs-CZ"/>
        </a:p>
      </dgm:t>
    </dgm:pt>
    <dgm:pt modelId="{774A68FC-8F6A-4167-B12A-2E0E48E1B164}" type="sibTrans" cxnId="{46E95A77-DBF5-47D4-90F0-CC5B41A48AA1}">
      <dgm:prSet/>
      <dgm:spPr/>
      <dgm:t>
        <a:bodyPr/>
        <a:lstStyle/>
        <a:p>
          <a:endParaRPr lang="cs-CZ"/>
        </a:p>
      </dgm:t>
    </dgm:pt>
    <dgm:pt modelId="{756B10EF-B344-458A-B887-3659F82DE7E9}">
      <dgm:prSet phldrT="[Text]"/>
      <dgm:spPr/>
      <dgm:t>
        <a:bodyPr/>
        <a:lstStyle/>
        <a:p>
          <a:r>
            <a:rPr lang="cs-CZ" dirty="0" smtClean="0"/>
            <a:t>Pohybují se.</a:t>
          </a:r>
          <a:endParaRPr lang="cs-CZ" dirty="0"/>
        </a:p>
      </dgm:t>
    </dgm:pt>
    <dgm:pt modelId="{EE3E1A70-5ECB-4DFE-9C54-F81B2D1C6211}" type="parTrans" cxnId="{E3629530-FC1F-491E-BDA1-BBFA5D76BA0D}">
      <dgm:prSet/>
      <dgm:spPr/>
      <dgm:t>
        <a:bodyPr/>
        <a:lstStyle/>
        <a:p>
          <a:endParaRPr lang="cs-CZ"/>
        </a:p>
      </dgm:t>
    </dgm:pt>
    <dgm:pt modelId="{F004DE1B-0FC6-4F08-A730-DFE5622BF521}" type="sibTrans" cxnId="{E3629530-FC1F-491E-BDA1-BBFA5D76BA0D}">
      <dgm:prSet/>
      <dgm:spPr/>
      <dgm:t>
        <a:bodyPr/>
        <a:lstStyle/>
        <a:p>
          <a:endParaRPr lang="cs-CZ"/>
        </a:p>
      </dgm:t>
    </dgm:pt>
    <dgm:pt modelId="{F2130051-963E-4CA1-98A9-41DCE02DF17C}">
      <dgm:prSet phldrT="[Text]"/>
      <dgm:spPr/>
      <dgm:t>
        <a:bodyPr/>
        <a:lstStyle/>
        <a:p>
          <a:r>
            <a:rPr lang="cs-CZ" dirty="0" smtClean="0"/>
            <a:t>Rostou, vyvíjejí se a rozmnožují se.</a:t>
          </a:r>
          <a:endParaRPr lang="cs-CZ" dirty="0"/>
        </a:p>
      </dgm:t>
    </dgm:pt>
    <dgm:pt modelId="{9068D89D-1A39-4799-8F93-4420A45799C1}" type="parTrans" cxnId="{1DC46646-061D-4A2B-B58C-CE27F53FA6D6}">
      <dgm:prSet/>
      <dgm:spPr/>
      <dgm:t>
        <a:bodyPr/>
        <a:lstStyle/>
        <a:p>
          <a:endParaRPr lang="cs-CZ"/>
        </a:p>
      </dgm:t>
    </dgm:pt>
    <dgm:pt modelId="{CA00766F-FFB9-4D53-9EE3-521791FCA135}" type="sibTrans" cxnId="{1DC46646-061D-4A2B-B58C-CE27F53FA6D6}">
      <dgm:prSet/>
      <dgm:spPr/>
      <dgm:t>
        <a:bodyPr/>
        <a:lstStyle/>
        <a:p>
          <a:endParaRPr lang="cs-CZ"/>
        </a:p>
      </dgm:t>
    </dgm:pt>
    <dgm:pt modelId="{99C06378-FC4B-4880-B8B1-913605A064C3}" type="pres">
      <dgm:prSet presAssocID="{1FB28AB1-08A6-4490-834E-25233B4D4A5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17FEFD-3DF6-46A0-9C36-1FE4780FEE00}" type="pres">
      <dgm:prSet presAssocID="{0DFFBAF8-701A-4511-A588-22C688445D0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D32C2F-3132-4E91-94A4-134F36B80473}" type="pres">
      <dgm:prSet presAssocID="{F00017C3-77B7-4005-BADA-8A5A311D23B0}" presName="sibTrans" presStyleCnt="0"/>
      <dgm:spPr/>
    </dgm:pt>
    <dgm:pt modelId="{EB601B6C-7445-4667-9343-910A27DC8693}" type="pres">
      <dgm:prSet presAssocID="{DD93A74B-40C1-4F91-9239-096618CA5D9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4B18D5-C278-4ADC-BD82-93FBF318CC83}" type="pres">
      <dgm:prSet presAssocID="{1410D4D0-08B0-4F81-B2E2-A3725ED291BE}" presName="sibTrans" presStyleCnt="0"/>
      <dgm:spPr/>
    </dgm:pt>
    <dgm:pt modelId="{B8C7434D-2768-4FC5-9AEE-12B00F442F5A}" type="pres">
      <dgm:prSet presAssocID="{99C6BDD0-2A97-45B9-A50D-016CFB1830A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0FB4F9-1B3D-474C-BCAC-8A7BA998111B}" type="pres">
      <dgm:prSet presAssocID="{774A68FC-8F6A-4167-B12A-2E0E48E1B164}" presName="sibTrans" presStyleCnt="0"/>
      <dgm:spPr/>
    </dgm:pt>
    <dgm:pt modelId="{E1177B49-4AB5-4F87-8187-601FC59553D1}" type="pres">
      <dgm:prSet presAssocID="{756B10EF-B344-458A-B887-3659F82DE7E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C24E7D-2F1B-4532-818E-BBA67FE73D7A}" type="pres">
      <dgm:prSet presAssocID="{F004DE1B-0FC6-4F08-A730-DFE5622BF521}" presName="sibTrans" presStyleCnt="0"/>
      <dgm:spPr/>
    </dgm:pt>
    <dgm:pt modelId="{4679B24F-02F2-405F-A611-93B0EACBE2B7}" type="pres">
      <dgm:prSet presAssocID="{F2130051-963E-4CA1-98A9-41DCE02DF17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629530-FC1F-491E-BDA1-BBFA5D76BA0D}" srcId="{1FB28AB1-08A6-4490-834E-25233B4D4A5D}" destId="{756B10EF-B344-458A-B887-3659F82DE7E9}" srcOrd="3" destOrd="0" parTransId="{EE3E1A70-5ECB-4DFE-9C54-F81B2D1C6211}" sibTransId="{F004DE1B-0FC6-4F08-A730-DFE5622BF521}"/>
    <dgm:cxn modelId="{85F8126F-9C66-45FA-9DAA-9079E6918F5D}" type="presOf" srcId="{1FB28AB1-08A6-4490-834E-25233B4D4A5D}" destId="{99C06378-FC4B-4880-B8B1-913605A064C3}" srcOrd="0" destOrd="0" presId="urn:microsoft.com/office/officeart/2005/8/layout/default"/>
    <dgm:cxn modelId="{DB3F320D-ABE6-49E7-BE5C-C03729BC4F16}" type="presOf" srcId="{99C6BDD0-2A97-45B9-A50D-016CFB1830A2}" destId="{B8C7434D-2768-4FC5-9AEE-12B00F442F5A}" srcOrd="0" destOrd="0" presId="urn:microsoft.com/office/officeart/2005/8/layout/default"/>
    <dgm:cxn modelId="{01E650F1-5870-4F32-965E-95DD3069C311}" srcId="{1FB28AB1-08A6-4490-834E-25233B4D4A5D}" destId="{0DFFBAF8-701A-4511-A588-22C688445D05}" srcOrd="0" destOrd="0" parTransId="{3012EAAC-76DB-46C3-BAB1-55BA8AED6189}" sibTransId="{F00017C3-77B7-4005-BADA-8A5A311D23B0}"/>
    <dgm:cxn modelId="{46E95A77-DBF5-47D4-90F0-CC5B41A48AA1}" srcId="{1FB28AB1-08A6-4490-834E-25233B4D4A5D}" destId="{99C6BDD0-2A97-45B9-A50D-016CFB1830A2}" srcOrd="2" destOrd="0" parTransId="{697A18E7-BCAF-4825-9288-D0983840BF43}" sibTransId="{774A68FC-8F6A-4167-B12A-2E0E48E1B164}"/>
    <dgm:cxn modelId="{A3451769-4D81-41B3-9E3F-0ED78EBC4D60}" type="presOf" srcId="{DD93A74B-40C1-4F91-9239-096618CA5D97}" destId="{EB601B6C-7445-4667-9343-910A27DC8693}" srcOrd="0" destOrd="0" presId="urn:microsoft.com/office/officeart/2005/8/layout/default"/>
    <dgm:cxn modelId="{29D1B9C1-8238-4D23-9BDF-80F62F63B845}" type="presOf" srcId="{F2130051-963E-4CA1-98A9-41DCE02DF17C}" destId="{4679B24F-02F2-405F-A611-93B0EACBE2B7}" srcOrd="0" destOrd="0" presId="urn:microsoft.com/office/officeart/2005/8/layout/default"/>
    <dgm:cxn modelId="{63BD24B5-CED5-470C-A42A-3B5873C74855}" type="presOf" srcId="{0DFFBAF8-701A-4511-A588-22C688445D05}" destId="{3017FEFD-3DF6-46A0-9C36-1FE4780FEE00}" srcOrd="0" destOrd="0" presId="urn:microsoft.com/office/officeart/2005/8/layout/default"/>
    <dgm:cxn modelId="{1DC46646-061D-4A2B-B58C-CE27F53FA6D6}" srcId="{1FB28AB1-08A6-4490-834E-25233B4D4A5D}" destId="{F2130051-963E-4CA1-98A9-41DCE02DF17C}" srcOrd="4" destOrd="0" parTransId="{9068D89D-1A39-4799-8F93-4420A45799C1}" sibTransId="{CA00766F-FFB9-4D53-9EE3-521791FCA135}"/>
    <dgm:cxn modelId="{416450B9-D55D-42AC-8AD9-7FD133A74F6E}" srcId="{1FB28AB1-08A6-4490-834E-25233B4D4A5D}" destId="{DD93A74B-40C1-4F91-9239-096618CA5D97}" srcOrd="1" destOrd="0" parTransId="{E94D0B4D-0813-4D7F-9524-14ABDA072C65}" sibTransId="{1410D4D0-08B0-4F81-B2E2-A3725ED291BE}"/>
    <dgm:cxn modelId="{22AF52F4-B03C-4FFC-802A-10D2AED16AD4}" type="presOf" srcId="{756B10EF-B344-458A-B887-3659F82DE7E9}" destId="{E1177B49-4AB5-4F87-8187-601FC59553D1}" srcOrd="0" destOrd="0" presId="urn:microsoft.com/office/officeart/2005/8/layout/default"/>
    <dgm:cxn modelId="{7EF981BA-81D0-4501-BC7A-B01663525156}" type="presParOf" srcId="{99C06378-FC4B-4880-B8B1-913605A064C3}" destId="{3017FEFD-3DF6-46A0-9C36-1FE4780FEE00}" srcOrd="0" destOrd="0" presId="urn:microsoft.com/office/officeart/2005/8/layout/default"/>
    <dgm:cxn modelId="{D9A2BF46-17D2-44B5-A8AD-8DAD4C2C0C47}" type="presParOf" srcId="{99C06378-FC4B-4880-B8B1-913605A064C3}" destId="{2FD32C2F-3132-4E91-94A4-134F36B80473}" srcOrd="1" destOrd="0" presId="urn:microsoft.com/office/officeart/2005/8/layout/default"/>
    <dgm:cxn modelId="{F962A247-64BD-4634-BDF8-C716E6D83691}" type="presParOf" srcId="{99C06378-FC4B-4880-B8B1-913605A064C3}" destId="{EB601B6C-7445-4667-9343-910A27DC8693}" srcOrd="2" destOrd="0" presId="urn:microsoft.com/office/officeart/2005/8/layout/default"/>
    <dgm:cxn modelId="{5E649A3C-49F3-437A-95EC-FD870A8047E0}" type="presParOf" srcId="{99C06378-FC4B-4880-B8B1-913605A064C3}" destId="{824B18D5-C278-4ADC-BD82-93FBF318CC83}" srcOrd="3" destOrd="0" presId="urn:microsoft.com/office/officeart/2005/8/layout/default"/>
    <dgm:cxn modelId="{61D97869-7AD3-4E52-BA92-1A466136C0A3}" type="presParOf" srcId="{99C06378-FC4B-4880-B8B1-913605A064C3}" destId="{B8C7434D-2768-4FC5-9AEE-12B00F442F5A}" srcOrd="4" destOrd="0" presId="urn:microsoft.com/office/officeart/2005/8/layout/default"/>
    <dgm:cxn modelId="{976E397D-081C-4F3C-B989-2BB009143B47}" type="presParOf" srcId="{99C06378-FC4B-4880-B8B1-913605A064C3}" destId="{D60FB4F9-1B3D-474C-BCAC-8A7BA998111B}" srcOrd="5" destOrd="0" presId="urn:microsoft.com/office/officeart/2005/8/layout/default"/>
    <dgm:cxn modelId="{C907690E-B073-4D72-BCFF-67FE272385FF}" type="presParOf" srcId="{99C06378-FC4B-4880-B8B1-913605A064C3}" destId="{E1177B49-4AB5-4F87-8187-601FC59553D1}" srcOrd="6" destOrd="0" presId="urn:microsoft.com/office/officeart/2005/8/layout/default"/>
    <dgm:cxn modelId="{4EBF7987-068D-4583-8F3A-90B273D145BC}" type="presParOf" srcId="{99C06378-FC4B-4880-B8B1-913605A064C3}" destId="{BDC24E7D-2F1B-4532-818E-BBA67FE73D7A}" srcOrd="7" destOrd="0" presId="urn:microsoft.com/office/officeart/2005/8/layout/default"/>
    <dgm:cxn modelId="{DEDD228D-7253-4E72-AD38-304ABAF8D7CF}" type="presParOf" srcId="{99C06378-FC4B-4880-B8B1-913605A064C3}" destId="{4679B24F-02F2-405F-A611-93B0EACBE2B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A83896-67A2-4661-95E9-46D9A045306C}" type="doc">
      <dgm:prSet loTypeId="urn:microsoft.com/office/officeart/2005/8/layout/venn3" loCatId="relationship" qsTypeId="urn:microsoft.com/office/officeart/2005/8/quickstyle/simple4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8A570F46-1E45-4CE2-9F2F-0729C6B0349D}">
      <dgm:prSet phldrT="[Text]" custT="1"/>
      <dgm:spPr/>
      <dgm:t>
        <a:bodyPr/>
        <a:lstStyle/>
        <a:p>
          <a:r>
            <a:rPr lang="cs-CZ" sz="4000" smtClean="0">
              <a:hlinkClick xmlns:r="http://schemas.openxmlformats.org/officeDocument/2006/relationships" r:id="rId1"/>
            </a:rPr>
            <a:t>mechy</a:t>
          </a:r>
          <a:endParaRPr lang="cs-CZ" sz="4000" dirty="0"/>
        </a:p>
      </dgm:t>
    </dgm:pt>
    <dgm:pt modelId="{0264AD36-9BC5-4202-BFF7-1C37130CD62F}" type="parTrans" cxnId="{E3E4B52C-30AA-4BE3-921E-FF18C12016F2}">
      <dgm:prSet/>
      <dgm:spPr/>
      <dgm:t>
        <a:bodyPr/>
        <a:lstStyle/>
        <a:p>
          <a:endParaRPr lang="cs-CZ"/>
        </a:p>
      </dgm:t>
    </dgm:pt>
    <dgm:pt modelId="{A03DE67D-DB05-4D66-B5CD-88853504BABE}" type="sibTrans" cxnId="{E3E4B52C-30AA-4BE3-921E-FF18C12016F2}">
      <dgm:prSet/>
      <dgm:spPr/>
      <dgm:t>
        <a:bodyPr/>
        <a:lstStyle/>
        <a:p>
          <a:endParaRPr lang="cs-CZ"/>
        </a:p>
      </dgm:t>
    </dgm:pt>
    <dgm:pt modelId="{1DCEF6CA-A212-473D-ABFA-A083F1175446}">
      <dgm:prSet phldrT="[Text]" custT="1"/>
      <dgm:spPr/>
      <dgm:t>
        <a:bodyPr/>
        <a:lstStyle/>
        <a:p>
          <a:r>
            <a:rPr lang="cs-CZ" sz="3600" dirty="0" smtClean="0">
              <a:hlinkClick xmlns:r="http://schemas.openxmlformats.org/officeDocument/2006/relationships" r:id="rId2"/>
            </a:rPr>
            <a:t>plavuně</a:t>
          </a:r>
          <a:endParaRPr lang="cs-CZ" sz="3600" dirty="0"/>
        </a:p>
      </dgm:t>
    </dgm:pt>
    <dgm:pt modelId="{1679BB50-FDCE-431F-BD89-EC1AB90348B7}" type="parTrans" cxnId="{6C529CF5-6122-430F-B8A3-3E993B2B7033}">
      <dgm:prSet/>
      <dgm:spPr/>
      <dgm:t>
        <a:bodyPr/>
        <a:lstStyle/>
        <a:p>
          <a:endParaRPr lang="cs-CZ"/>
        </a:p>
      </dgm:t>
    </dgm:pt>
    <dgm:pt modelId="{F8014F07-ED6A-4F51-8E0C-EF697F7E01FC}" type="sibTrans" cxnId="{6C529CF5-6122-430F-B8A3-3E993B2B7033}">
      <dgm:prSet/>
      <dgm:spPr/>
      <dgm:t>
        <a:bodyPr/>
        <a:lstStyle/>
        <a:p>
          <a:endParaRPr lang="cs-CZ"/>
        </a:p>
      </dgm:t>
    </dgm:pt>
    <dgm:pt modelId="{C0F4E33D-F039-4E1F-870E-13657FCF63EB}">
      <dgm:prSet phldrT="[Text]" custT="1"/>
      <dgm:spPr/>
      <dgm:t>
        <a:bodyPr/>
        <a:lstStyle/>
        <a:p>
          <a:r>
            <a:rPr lang="cs-CZ" sz="3200" dirty="0" smtClean="0">
              <a:hlinkClick xmlns:r="http://schemas.openxmlformats.org/officeDocument/2006/relationships" r:id="rId3"/>
            </a:rPr>
            <a:t>přesličky</a:t>
          </a:r>
          <a:endParaRPr lang="cs-CZ" sz="3200" dirty="0"/>
        </a:p>
      </dgm:t>
    </dgm:pt>
    <dgm:pt modelId="{DE793B1D-1F3D-4E2B-803E-2CFF67E0645C}" type="parTrans" cxnId="{E9687001-F07C-40AC-822C-0C731F5E92F0}">
      <dgm:prSet/>
      <dgm:spPr/>
      <dgm:t>
        <a:bodyPr/>
        <a:lstStyle/>
        <a:p>
          <a:endParaRPr lang="cs-CZ"/>
        </a:p>
      </dgm:t>
    </dgm:pt>
    <dgm:pt modelId="{69FE243C-23C5-415B-98E2-B39F564A5B8C}" type="sibTrans" cxnId="{E9687001-F07C-40AC-822C-0C731F5E92F0}">
      <dgm:prSet/>
      <dgm:spPr/>
      <dgm:t>
        <a:bodyPr/>
        <a:lstStyle/>
        <a:p>
          <a:endParaRPr lang="cs-CZ"/>
        </a:p>
      </dgm:t>
    </dgm:pt>
    <dgm:pt modelId="{6702BAB0-A621-4C49-85E4-1C14CC2B36D0}">
      <dgm:prSet phldrT="[Text]" custT="1"/>
      <dgm:spPr/>
      <dgm:t>
        <a:bodyPr/>
        <a:lstStyle/>
        <a:p>
          <a:r>
            <a:rPr lang="cs-CZ" sz="2800" dirty="0" smtClean="0">
              <a:hlinkClick xmlns:r="http://schemas.openxmlformats.org/officeDocument/2006/relationships" r:id="rId4"/>
            </a:rPr>
            <a:t>kapradiny</a:t>
          </a:r>
          <a:endParaRPr lang="cs-CZ" sz="2800" dirty="0"/>
        </a:p>
      </dgm:t>
    </dgm:pt>
    <dgm:pt modelId="{444BE61B-A1FD-4E51-BDA0-7304EBAE3640}" type="parTrans" cxnId="{49D90355-4DB9-407C-A392-E9A2D9FD0928}">
      <dgm:prSet/>
      <dgm:spPr/>
      <dgm:t>
        <a:bodyPr/>
        <a:lstStyle/>
        <a:p>
          <a:endParaRPr lang="cs-CZ"/>
        </a:p>
      </dgm:t>
    </dgm:pt>
    <dgm:pt modelId="{69131F8F-BFCF-41D8-94B2-0A41CEDC92D3}" type="sibTrans" cxnId="{49D90355-4DB9-407C-A392-E9A2D9FD0928}">
      <dgm:prSet/>
      <dgm:spPr/>
      <dgm:t>
        <a:bodyPr/>
        <a:lstStyle/>
        <a:p>
          <a:endParaRPr lang="cs-CZ"/>
        </a:p>
      </dgm:t>
    </dgm:pt>
    <dgm:pt modelId="{B77E85EA-F0CC-45C7-937D-76C552C594E8}" type="pres">
      <dgm:prSet presAssocID="{8CA83896-67A2-4661-95E9-46D9A045306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A695872-D22E-442B-BC30-BBC7C9607F4D}" type="pres">
      <dgm:prSet presAssocID="{8A570F46-1E45-4CE2-9F2F-0729C6B0349D}" presName="Name5" presStyleLbl="vennNode1" presStyleIdx="0" presStyleCnt="4" custLinFactNeighborX="3169" custLinFactNeighborY="37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65E3BB-0ADA-4688-8596-B90E0045D99C}" type="pres">
      <dgm:prSet presAssocID="{A03DE67D-DB05-4D66-B5CD-88853504BABE}" presName="space" presStyleCnt="0"/>
      <dgm:spPr/>
      <dgm:t>
        <a:bodyPr/>
        <a:lstStyle/>
        <a:p>
          <a:endParaRPr lang="cs-CZ"/>
        </a:p>
      </dgm:t>
    </dgm:pt>
    <dgm:pt modelId="{3EAF76CD-0DD4-4D36-A964-A929DB54D9EC}" type="pres">
      <dgm:prSet presAssocID="{1DCEF6CA-A212-473D-ABFA-A083F1175446}" presName="Name5" presStyleLbl="vennNode1" presStyleIdx="1" presStyleCnt="4" custScaleY="88720" custLinFactNeighborX="-16126" custLinFactNeighborY="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3EA28C-6B7D-4874-A33F-066E86786209}" type="pres">
      <dgm:prSet presAssocID="{F8014F07-ED6A-4F51-8E0C-EF697F7E01FC}" presName="space" presStyleCnt="0"/>
      <dgm:spPr/>
      <dgm:t>
        <a:bodyPr/>
        <a:lstStyle/>
        <a:p>
          <a:endParaRPr lang="cs-CZ"/>
        </a:p>
      </dgm:t>
    </dgm:pt>
    <dgm:pt modelId="{8DF3BE04-CE3D-409F-9ABB-41A5836C1957}" type="pres">
      <dgm:prSet presAssocID="{C0F4E33D-F039-4E1F-870E-13657FCF63EB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FBCBAB-1134-49BC-A6EC-2AFFCC1AFAA2}" type="pres">
      <dgm:prSet presAssocID="{69FE243C-23C5-415B-98E2-B39F564A5B8C}" presName="space" presStyleCnt="0"/>
      <dgm:spPr/>
      <dgm:t>
        <a:bodyPr/>
        <a:lstStyle/>
        <a:p>
          <a:endParaRPr lang="cs-CZ"/>
        </a:p>
      </dgm:t>
    </dgm:pt>
    <dgm:pt modelId="{AAB216E6-8560-4840-9E7D-938269C94202}" type="pres">
      <dgm:prSet presAssocID="{6702BAB0-A621-4C49-85E4-1C14CC2B36D0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DD1FDC-AFC1-4F67-BCC6-5DD6DEE8D32E}" type="presOf" srcId="{6702BAB0-A621-4C49-85E4-1C14CC2B36D0}" destId="{AAB216E6-8560-4840-9E7D-938269C94202}" srcOrd="0" destOrd="0" presId="urn:microsoft.com/office/officeart/2005/8/layout/venn3"/>
    <dgm:cxn modelId="{E9687001-F07C-40AC-822C-0C731F5E92F0}" srcId="{8CA83896-67A2-4661-95E9-46D9A045306C}" destId="{C0F4E33D-F039-4E1F-870E-13657FCF63EB}" srcOrd="2" destOrd="0" parTransId="{DE793B1D-1F3D-4E2B-803E-2CFF67E0645C}" sibTransId="{69FE243C-23C5-415B-98E2-B39F564A5B8C}"/>
    <dgm:cxn modelId="{0773B45C-B1DB-48B3-82AF-1EC657F075D2}" type="presOf" srcId="{C0F4E33D-F039-4E1F-870E-13657FCF63EB}" destId="{8DF3BE04-CE3D-409F-9ABB-41A5836C1957}" srcOrd="0" destOrd="0" presId="urn:microsoft.com/office/officeart/2005/8/layout/venn3"/>
    <dgm:cxn modelId="{27C23F6E-90CC-449B-A40D-4C4CD0FA537B}" type="presOf" srcId="{1DCEF6CA-A212-473D-ABFA-A083F1175446}" destId="{3EAF76CD-0DD4-4D36-A964-A929DB54D9EC}" srcOrd="0" destOrd="0" presId="urn:microsoft.com/office/officeart/2005/8/layout/venn3"/>
    <dgm:cxn modelId="{49D90355-4DB9-407C-A392-E9A2D9FD0928}" srcId="{8CA83896-67A2-4661-95E9-46D9A045306C}" destId="{6702BAB0-A621-4C49-85E4-1C14CC2B36D0}" srcOrd="3" destOrd="0" parTransId="{444BE61B-A1FD-4E51-BDA0-7304EBAE3640}" sibTransId="{69131F8F-BFCF-41D8-94B2-0A41CEDC92D3}"/>
    <dgm:cxn modelId="{E3E4B52C-30AA-4BE3-921E-FF18C12016F2}" srcId="{8CA83896-67A2-4661-95E9-46D9A045306C}" destId="{8A570F46-1E45-4CE2-9F2F-0729C6B0349D}" srcOrd="0" destOrd="0" parTransId="{0264AD36-9BC5-4202-BFF7-1C37130CD62F}" sibTransId="{A03DE67D-DB05-4D66-B5CD-88853504BABE}"/>
    <dgm:cxn modelId="{D398CAB0-35DC-44F1-88FF-4955CE452108}" type="presOf" srcId="{8CA83896-67A2-4661-95E9-46D9A045306C}" destId="{B77E85EA-F0CC-45C7-937D-76C552C594E8}" srcOrd="0" destOrd="0" presId="urn:microsoft.com/office/officeart/2005/8/layout/venn3"/>
    <dgm:cxn modelId="{A0BD2D00-0A5C-44A4-93B3-B628376344A2}" type="presOf" srcId="{8A570F46-1E45-4CE2-9F2F-0729C6B0349D}" destId="{5A695872-D22E-442B-BC30-BBC7C9607F4D}" srcOrd="0" destOrd="0" presId="urn:microsoft.com/office/officeart/2005/8/layout/venn3"/>
    <dgm:cxn modelId="{6C529CF5-6122-430F-B8A3-3E993B2B7033}" srcId="{8CA83896-67A2-4661-95E9-46D9A045306C}" destId="{1DCEF6CA-A212-473D-ABFA-A083F1175446}" srcOrd="1" destOrd="0" parTransId="{1679BB50-FDCE-431F-BD89-EC1AB90348B7}" sibTransId="{F8014F07-ED6A-4F51-8E0C-EF697F7E01FC}"/>
    <dgm:cxn modelId="{01CAECDE-5E86-4E63-8335-70D471480BC3}" type="presParOf" srcId="{B77E85EA-F0CC-45C7-937D-76C552C594E8}" destId="{5A695872-D22E-442B-BC30-BBC7C9607F4D}" srcOrd="0" destOrd="0" presId="urn:microsoft.com/office/officeart/2005/8/layout/venn3"/>
    <dgm:cxn modelId="{5CB1CB8E-0234-4557-8B49-9E0A9269ACAE}" type="presParOf" srcId="{B77E85EA-F0CC-45C7-937D-76C552C594E8}" destId="{CA65E3BB-0ADA-4688-8596-B90E0045D99C}" srcOrd="1" destOrd="0" presId="urn:microsoft.com/office/officeart/2005/8/layout/venn3"/>
    <dgm:cxn modelId="{44702709-15E1-4003-91E8-ADE02AA0AB9A}" type="presParOf" srcId="{B77E85EA-F0CC-45C7-937D-76C552C594E8}" destId="{3EAF76CD-0DD4-4D36-A964-A929DB54D9EC}" srcOrd="2" destOrd="0" presId="urn:microsoft.com/office/officeart/2005/8/layout/venn3"/>
    <dgm:cxn modelId="{2A7F3FEF-E5AB-429E-8AC0-A985302AC5F3}" type="presParOf" srcId="{B77E85EA-F0CC-45C7-937D-76C552C594E8}" destId="{B93EA28C-6B7D-4874-A33F-066E86786209}" srcOrd="3" destOrd="0" presId="urn:microsoft.com/office/officeart/2005/8/layout/venn3"/>
    <dgm:cxn modelId="{49483BD6-29DF-45B7-BEC9-ECC46815429C}" type="presParOf" srcId="{B77E85EA-F0CC-45C7-937D-76C552C594E8}" destId="{8DF3BE04-CE3D-409F-9ABB-41A5836C1957}" srcOrd="4" destOrd="0" presId="urn:microsoft.com/office/officeart/2005/8/layout/venn3"/>
    <dgm:cxn modelId="{BB7E0A72-0A88-4ADF-90F9-A7D8CE4D6309}" type="presParOf" srcId="{B77E85EA-F0CC-45C7-937D-76C552C594E8}" destId="{BFFBCBAB-1134-49BC-A6EC-2AFFCC1AFAA2}" srcOrd="5" destOrd="0" presId="urn:microsoft.com/office/officeart/2005/8/layout/venn3"/>
    <dgm:cxn modelId="{FC8D484C-27EA-4060-A11A-4A0D48BAB453}" type="presParOf" srcId="{B77E85EA-F0CC-45C7-937D-76C552C594E8}" destId="{AAB216E6-8560-4840-9E7D-938269C9420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r>
            <a:rPr lang="cs-CZ" sz="2000" i="1" kern="1200" dirty="0" smtClean="0"/>
            <a:t> 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VY_32_INOVACE_03_Přírodověda 4.ročník_Rostliny I.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Rostliny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17FEFD-3DF6-46A0-9C36-1FE4780FEE00}">
      <dsp:nvSpPr>
        <dsp:cNvPr id="0" name=""/>
        <dsp:cNvSpPr/>
      </dsp:nvSpPr>
      <dsp:spPr>
        <a:xfrm>
          <a:off x="0" y="498474"/>
          <a:ext cx="2714624" cy="16287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Vyživují se.</a:t>
          </a:r>
          <a:endParaRPr lang="cs-CZ" sz="3200" kern="1200" dirty="0"/>
        </a:p>
      </dsp:txBody>
      <dsp:txXfrm>
        <a:off x="0" y="498474"/>
        <a:ext cx="2714624" cy="1628775"/>
      </dsp:txXfrm>
    </dsp:sp>
    <dsp:sp modelId="{EB601B6C-7445-4667-9343-910A27DC8693}">
      <dsp:nvSpPr>
        <dsp:cNvPr id="0" name=""/>
        <dsp:cNvSpPr/>
      </dsp:nvSpPr>
      <dsp:spPr>
        <a:xfrm>
          <a:off x="2986087" y="498474"/>
          <a:ext cx="2714624" cy="16287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3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Dýchají a vylučují.</a:t>
          </a:r>
          <a:endParaRPr lang="cs-CZ" sz="3200" kern="1200" dirty="0"/>
        </a:p>
      </dsp:txBody>
      <dsp:txXfrm>
        <a:off x="2986087" y="498474"/>
        <a:ext cx="2714624" cy="1628775"/>
      </dsp:txXfrm>
    </dsp:sp>
    <dsp:sp modelId="{B8C7434D-2768-4FC5-9AEE-12B00F442F5A}">
      <dsp:nvSpPr>
        <dsp:cNvPr id="0" name=""/>
        <dsp:cNvSpPr/>
      </dsp:nvSpPr>
      <dsp:spPr>
        <a:xfrm>
          <a:off x="5972175" y="498474"/>
          <a:ext cx="2714624" cy="16287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4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Reagují na změny v přírodě.</a:t>
          </a:r>
          <a:endParaRPr lang="cs-CZ" sz="3200" kern="1200" dirty="0"/>
        </a:p>
      </dsp:txBody>
      <dsp:txXfrm>
        <a:off x="5972175" y="498474"/>
        <a:ext cx="2714624" cy="1628775"/>
      </dsp:txXfrm>
    </dsp:sp>
    <dsp:sp modelId="{E1177B49-4AB5-4F87-8187-601FC59553D1}">
      <dsp:nvSpPr>
        <dsp:cNvPr id="0" name=""/>
        <dsp:cNvSpPr/>
      </dsp:nvSpPr>
      <dsp:spPr>
        <a:xfrm>
          <a:off x="1493043" y="2398712"/>
          <a:ext cx="2714624" cy="16287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5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Pohybují se.</a:t>
          </a:r>
          <a:endParaRPr lang="cs-CZ" sz="3200" kern="1200" dirty="0"/>
        </a:p>
      </dsp:txBody>
      <dsp:txXfrm>
        <a:off x="1493043" y="2398712"/>
        <a:ext cx="2714624" cy="1628775"/>
      </dsp:txXfrm>
    </dsp:sp>
    <dsp:sp modelId="{4679B24F-02F2-405F-A611-93B0EACBE2B7}">
      <dsp:nvSpPr>
        <dsp:cNvPr id="0" name=""/>
        <dsp:cNvSpPr/>
      </dsp:nvSpPr>
      <dsp:spPr>
        <a:xfrm>
          <a:off x="4479131" y="2398712"/>
          <a:ext cx="2714624" cy="16287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6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Rostou, vyvíjejí se a rozmnožují se.</a:t>
          </a:r>
          <a:endParaRPr lang="cs-CZ" sz="3200" kern="1200" dirty="0"/>
        </a:p>
      </dsp:txBody>
      <dsp:txXfrm>
        <a:off x="4479131" y="2398712"/>
        <a:ext cx="2714624" cy="16287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95872-D22E-442B-BC30-BBC7C9607F4D}">
      <dsp:nvSpPr>
        <dsp:cNvPr id="0" name=""/>
        <dsp:cNvSpPr/>
      </dsp:nvSpPr>
      <dsp:spPr>
        <a:xfrm>
          <a:off x="18728" y="1082753"/>
          <a:ext cx="2553444" cy="2553444"/>
        </a:xfrm>
        <a:prstGeom prst="ellipse">
          <a:avLst/>
        </a:prstGeom>
        <a:gradFill rotWithShape="0">
          <a:gsLst>
            <a:gs pos="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80000"/>
                <a:alpha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525" tIns="50800" rIns="140525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>
              <a:hlinkClick xmlns:r="http://schemas.openxmlformats.org/officeDocument/2006/relationships" r:id="rId1"/>
            </a:rPr>
            <a:t>mechy</a:t>
          </a:r>
          <a:endParaRPr lang="cs-CZ" sz="4000" kern="1200" dirty="0"/>
        </a:p>
      </dsp:txBody>
      <dsp:txXfrm>
        <a:off x="392671" y="1456696"/>
        <a:ext cx="1805558" cy="1805558"/>
      </dsp:txXfrm>
    </dsp:sp>
    <dsp:sp modelId="{3EAF76CD-0DD4-4D36-A964-A929DB54D9EC}">
      <dsp:nvSpPr>
        <dsp:cNvPr id="0" name=""/>
        <dsp:cNvSpPr/>
      </dsp:nvSpPr>
      <dsp:spPr>
        <a:xfrm>
          <a:off x="1962946" y="1154760"/>
          <a:ext cx="2553444" cy="2265415"/>
        </a:xfrm>
        <a:prstGeom prst="ellipse">
          <a:avLst/>
        </a:prstGeom>
        <a:gradFill rotWithShape="0">
          <a:gsLst>
            <a:gs pos="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525" tIns="45720" rIns="140525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2"/>
            </a:rPr>
            <a:t>plavuně</a:t>
          </a:r>
          <a:endParaRPr lang="cs-CZ" sz="3600" kern="1200" dirty="0"/>
        </a:p>
      </dsp:txBody>
      <dsp:txXfrm>
        <a:off x="2336889" y="1486522"/>
        <a:ext cx="1805558" cy="1601891"/>
      </dsp:txXfrm>
    </dsp:sp>
    <dsp:sp modelId="{8DF3BE04-CE3D-409F-9ABB-41A5836C1957}">
      <dsp:nvSpPr>
        <dsp:cNvPr id="0" name=""/>
        <dsp:cNvSpPr/>
      </dsp:nvSpPr>
      <dsp:spPr>
        <a:xfrm>
          <a:off x="4088055" y="986258"/>
          <a:ext cx="2553444" cy="2553444"/>
        </a:xfrm>
        <a:prstGeom prst="ellipse">
          <a:avLst/>
        </a:prstGeom>
        <a:gradFill rotWithShape="0">
          <a:gsLst>
            <a:gs pos="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80000"/>
                <a:alpha val="50000"/>
                <a:hueOff val="-263480"/>
                <a:satOff val="-14213"/>
                <a:lumOff val="3972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525" tIns="40640" rIns="140525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rId3"/>
            </a:rPr>
            <a:t>přesličky</a:t>
          </a:r>
          <a:endParaRPr lang="cs-CZ" sz="3200" kern="1200" dirty="0"/>
        </a:p>
      </dsp:txBody>
      <dsp:txXfrm>
        <a:off x="4461998" y="1360201"/>
        <a:ext cx="1805558" cy="1805558"/>
      </dsp:txXfrm>
    </dsp:sp>
    <dsp:sp modelId="{AAB216E6-8560-4840-9E7D-938269C94202}">
      <dsp:nvSpPr>
        <dsp:cNvPr id="0" name=""/>
        <dsp:cNvSpPr/>
      </dsp:nvSpPr>
      <dsp:spPr>
        <a:xfrm>
          <a:off x="6130810" y="986258"/>
          <a:ext cx="2553444" cy="2553444"/>
        </a:xfrm>
        <a:prstGeom prst="ellipse">
          <a:avLst/>
        </a:prstGeom>
        <a:gradFill rotWithShape="0">
          <a:gsLst>
            <a:gs pos="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80000"/>
                <a:alpha val="50000"/>
                <a:hueOff val="-131740"/>
                <a:satOff val="-7106"/>
                <a:lumOff val="19862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525" tIns="35560" rIns="140525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4"/>
            </a:rPr>
            <a:t>kapradiny</a:t>
          </a:r>
          <a:endParaRPr lang="cs-CZ" sz="2800" kern="1200" dirty="0"/>
        </a:p>
      </dsp:txBody>
      <dsp:txXfrm>
        <a:off x="6504753" y="1360201"/>
        <a:ext cx="1805558" cy="1805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A88A4E-17F9-4013-8D86-9B166163C0A1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4A7E0E-26DB-4F7E-B4C4-C6670BAA24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663955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4296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400" y="2594896"/>
            <a:ext cx="3657600" cy="2444496"/>
          </a:xfrm>
        </p:spPr>
      </p:pic>
    </p:spTree>
    <p:extLst>
      <p:ext uri="{BB962C8B-B14F-4D97-AF65-F5344CB8AC3E}">
        <p14:creationId xmlns:p14="http://schemas.microsoft.com/office/powerpoint/2010/main" val="80694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si společně zopakují znalosti ze 3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Seznámí se s dělením rostlin podle způsobu rozmnožování.</a:t>
            </a:r>
          </a:p>
          <a:p>
            <a:r>
              <a:rPr lang="cs-CZ" dirty="0" smtClean="0"/>
              <a:t>V prezentaci jsou představeny rostliny výtrusné.</a:t>
            </a:r>
          </a:p>
          <a:p>
            <a:r>
              <a:rPr lang="cs-CZ" dirty="0" smtClean="0"/>
              <a:t>V poslední části si žáci prověří své znalosti (lze ji využít jako pracovní listy).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445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Rostliny</a:t>
            </a:r>
            <a:endParaRPr lang="cs-CZ" sz="4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Patří mezi živé </a:t>
            </a:r>
            <a:r>
              <a:rPr lang="cs-CZ" sz="2800" dirty="0" smtClean="0"/>
              <a:t>organismy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Obsahují zeleň </a:t>
            </a:r>
            <a:r>
              <a:rPr lang="cs-CZ" sz="2800" dirty="0" smtClean="0"/>
              <a:t>listovou - chlorofyl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425" y="1808988"/>
            <a:ext cx="3657600" cy="2401824"/>
          </a:xfrm>
        </p:spPr>
      </p:pic>
    </p:spTree>
    <p:extLst>
      <p:ext uri="{BB962C8B-B14F-4D97-AF65-F5344CB8AC3E}">
        <p14:creationId xmlns:p14="http://schemas.microsoft.com/office/powerpoint/2010/main" val="2689531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znaky rostlin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139473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4415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rostlin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Výtrusné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Semenné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Rozmnožují se výtrusy.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Rozmnožují se semeny.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2059968"/>
            <a:ext cx="3225551" cy="21611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3340022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9870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Výtrusné rostliny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0399724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57539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umím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společné znaky rostlin a popiš je: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39552" y="2700318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Vyživují se.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03848" y="2593767"/>
            <a:ext cx="208823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Dýchají a vylučují.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16216" y="2556302"/>
            <a:ext cx="2520280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Reagují na změny v přírodě.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043608" y="4646805"/>
            <a:ext cx="2016224" cy="10923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Pohybují </a:t>
            </a:r>
            <a:r>
              <a:rPr lang="cs-CZ" sz="2400" dirty="0" smtClean="0">
                <a:solidFill>
                  <a:srgbClr val="002060"/>
                </a:solidFill>
              </a:rPr>
              <a:t>se.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499992" y="4425792"/>
            <a:ext cx="2520280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Rostou, vyvíjejí se a rozmnožují se.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4570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umím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způsobu rozmnožování rostliny dělíme na: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41944" y="3356992"/>
            <a:ext cx="3096344" cy="158417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VÝTRUSNÉ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88024" y="3392996"/>
            <a:ext cx="3528392" cy="151216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SEMENNÉ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700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UMÍM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Výtrusné rostliny dělíme do čtyř skupin: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270181" y="2096852"/>
            <a:ext cx="3312368" cy="2232248"/>
          </a:xfrm>
          <a:prstGeom prst="irregularSeal2">
            <a:avLst/>
          </a:prstGeom>
          <a:solidFill>
            <a:srgbClr val="92D05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MECHY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4499992" y="2096852"/>
            <a:ext cx="3456384" cy="2304256"/>
          </a:xfrm>
          <a:prstGeom prst="irregularSeal1">
            <a:avLst/>
          </a:prstGeom>
          <a:solidFill>
            <a:srgbClr val="92D05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PLAVUNĚ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251519" y="4329100"/>
            <a:ext cx="3600401" cy="2196244"/>
          </a:xfrm>
          <a:prstGeom prst="irregularSeal1">
            <a:avLst/>
          </a:prstGeom>
          <a:solidFill>
            <a:srgbClr val="92D05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PŘESLIČKY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4788024" y="4617132"/>
            <a:ext cx="3744416" cy="1908212"/>
          </a:xfrm>
          <a:prstGeom prst="irregularSeal1">
            <a:avLst/>
          </a:prstGeom>
          <a:solidFill>
            <a:srgbClr val="92D05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KAPRADINY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2528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r>
              <a:rPr lang="cs-CZ" dirty="0" smtClean="0"/>
              <a:t>.</a:t>
            </a:r>
          </a:p>
          <a:p>
            <a:r>
              <a:rPr lang="cs-CZ" sz="2400" dirty="0"/>
              <a:t>MGR.VĚRA ŠTIKOVÁ. </a:t>
            </a:r>
            <a:r>
              <a:rPr lang="cs-CZ" sz="2400" i="1" dirty="0"/>
              <a:t>Člověk a jeho svět</a:t>
            </a:r>
            <a:r>
              <a:rPr lang="cs-CZ" sz="2400" dirty="0"/>
              <a:t>: </a:t>
            </a:r>
            <a:r>
              <a:rPr lang="cs-CZ" sz="2400" i="1" dirty="0"/>
              <a:t>Přírodověda pro 4.ročník</a:t>
            </a:r>
            <a:r>
              <a:rPr lang="cs-CZ" sz="2400" dirty="0"/>
              <a:t>. druhé vydání. Nový Malín: NOVÁ </a:t>
            </a:r>
            <a:r>
              <a:rPr lang="cs-CZ" sz="2400" dirty="0" err="1"/>
              <a:t>ŠKOLA,s.r.o</a:t>
            </a:r>
            <a:r>
              <a:rPr lang="cs-CZ" sz="2400" dirty="0"/>
              <a:t>., 2011. ISBN 978-80-7289-211-2.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5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223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Rostliny</vt:lpstr>
      <vt:lpstr>Anotace</vt:lpstr>
      <vt:lpstr>Rostliny</vt:lpstr>
      <vt:lpstr>Společné znaky rostlin</vt:lpstr>
      <vt:lpstr>Dělení rostlin </vt:lpstr>
      <vt:lpstr>Výtrusné rostliny</vt:lpstr>
      <vt:lpstr>Co už umím</vt:lpstr>
      <vt:lpstr>Co už umím</vt:lpstr>
      <vt:lpstr>CO UŽ UMÍM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29</cp:revision>
  <dcterms:created xsi:type="dcterms:W3CDTF">2011-10-17T17:05:54Z</dcterms:created>
  <dcterms:modified xsi:type="dcterms:W3CDTF">2012-04-03T20:37:32Z</dcterms:modified>
</cp:coreProperties>
</file>