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9" r:id="rId2"/>
    <p:sldId id="270" r:id="rId3"/>
    <p:sldId id="256" r:id="rId4"/>
    <p:sldId id="257" r:id="rId5"/>
    <p:sldId id="258" r:id="rId6"/>
    <p:sldId id="259" r:id="rId7"/>
    <p:sldId id="261" r:id="rId8"/>
    <p:sldId id="260" r:id="rId9"/>
    <p:sldId id="262" r:id="rId10"/>
    <p:sldId id="266" r:id="rId11"/>
    <p:sldId id="268" r:id="rId12"/>
    <p:sldId id="264" r:id="rId13"/>
    <p:sldId id="263" r:id="rId14"/>
    <p:sldId id="265" r:id="rId15"/>
    <p:sldId id="267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BFE327-68D8-49E3-AA68-2960267C0F94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892658-2C51-45B6-92BA-A257E54900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A7325-7D63-479C-8A8D-53F312287D4A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F4410-D207-45FD-969F-EDCF04E00D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A7325-7D63-479C-8A8D-53F312287D4A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F4410-D207-45FD-969F-EDCF04E00D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A7325-7D63-479C-8A8D-53F312287D4A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F4410-D207-45FD-969F-EDCF04E00D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A7325-7D63-479C-8A8D-53F312287D4A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F4410-D207-45FD-969F-EDCF04E00D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A7325-7D63-479C-8A8D-53F312287D4A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F4410-D207-45FD-969F-EDCF04E00D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A7325-7D63-479C-8A8D-53F312287D4A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F4410-D207-45FD-969F-EDCF04E00D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A7325-7D63-479C-8A8D-53F312287D4A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F4410-D207-45FD-969F-EDCF04E00D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A7325-7D63-479C-8A8D-53F312287D4A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F4410-D207-45FD-969F-EDCF04E00D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A7325-7D63-479C-8A8D-53F312287D4A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F4410-D207-45FD-969F-EDCF04E00D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A7325-7D63-479C-8A8D-53F312287D4A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F4410-D207-45FD-969F-EDCF04E00D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A7325-7D63-479C-8A8D-53F312287D4A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F4410-D207-45FD-969F-EDCF04E00D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2A7325-7D63-479C-8A8D-53F312287D4A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0F4410-D207-45FD-969F-EDCF04E00D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VY_32_INOVACE_058.ICT.13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smtClean="0"/>
              <a:t>Automatická prezentace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77500" lnSpcReduction="20000"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058.ICT.13</a:t>
            </a:r>
            <a:endParaRPr lang="cs-CZ" sz="2800" dirty="0"/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pPr>
              <a:buFont typeface="Arial" pitchFamily="34" charset="0"/>
              <a:buChar char="•"/>
            </a:pPr>
            <a:r>
              <a:rPr lang="cs-CZ" sz="2800" b="1" u="sng" dirty="0" smtClean="0"/>
              <a:t>Název materiálu</a:t>
            </a:r>
            <a:r>
              <a:rPr lang="cs-CZ" sz="2800" smtClean="0"/>
              <a:t>: Automatická prezentace</a:t>
            </a:r>
            <a:endParaRPr lang="cs-CZ" sz="20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PowerPoint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Velikost</a:t>
            </a:r>
            <a:r>
              <a:rPr lang="cs-CZ" sz="2800" smtClean="0"/>
              <a:t>: 838 </a:t>
            </a:r>
            <a:r>
              <a:rPr lang="cs-CZ" sz="2800" dirty="0" smtClean="0"/>
              <a:t>kB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just">
              <a:buFont typeface="Arial" pitchFamily="34" charset="0"/>
              <a:buChar char="•"/>
            </a:pPr>
            <a:r>
              <a:rPr lang="cs-CZ" sz="2800" b="1" u="sng" dirty="0" smtClean="0"/>
              <a:t>Datum vytvoření</a:t>
            </a:r>
            <a:r>
              <a:rPr lang="cs-CZ" sz="2800" smtClean="0"/>
              <a:t>: 8. 12. 2013</a:t>
            </a:r>
            <a:endParaRPr lang="cs-CZ" sz="2800" dirty="0" smtClean="0"/>
          </a:p>
          <a:p>
            <a:pPr algn="just">
              <a:buFont typeface="Arial" pitchFamily="34" charset="0"/>
              <a:buChar char="•"/>
            </a:pPr>
            <a:r>
              <a:rPr lang="cs-CZ" sz="2800" b="1" u="sng" smtClean="0"/>
              <a:t>Klíčová slova</a:t>
            </a:r>
            <a:r>
              <a:rPr lang="cs-CZ" sz="2800" smtClean="0"/>
              <a:t>: </a:t>
            </a:r>
            <a:r>
              <a:rPr lang="cs-CZ" sz="2800" smtClean="0"/>
              <a:t>Prezentace</a:t>
            </a:r>
            <a:r>
              <a:rPr lang="cs-CZ" sz="2800" smtClean="0"/>
              <a:t>, přechody snímků, časování snímků, fotografie. </a:t>
            </a:r>
            <a:endParaRPr lang="cs-CZ" sz="28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u="sng" dirty="0" smtClean="0"/>
              <a:t>Anotace</a:t>
            </a:r>
            <a:r>
              <a:rPr lang="cs-CZ" sz="2800" smtClean="0"/>
              <a:t>: Prezentace ukazuje, jak snadno a rychle vytvořit prezentaci z fotografií, nastavit přechody, časování a vložit hudbu.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Automatická prezentace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Fotoalbum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Power</a:t>
            </a:r>
            <a:r>
              <a:rPr lang="cs-CZ" dirty="0" smtClean="0">
                <a:solidFill>
                  <a:schemeClr val="tx1"/>
                </a:solidFill>
              </a:rPr>
              <a:t> Point 2007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vybrat zajímavé fotografie</a:t>
            </a:r>
          </a:p>
          <a:p>
            <a:r>
              <a:rPr lang="cs-CZ" smtClean="0"/>
              <a:t>upravit velikost (šířka a výška </a:t>
            </a:r>
            <a:r>
              <a:rPr lang="cs-CZ" dirty="0" smtClean="0"/>
              <a:t>obrazovky)</a:t>
            </a:r>
          </a:p>
          <a:p>
            <a:pPr lvl="1"/>
            <a:r>
              <a:rPr lang="cs-CZ" dirty="0" smtClean="0"/>
              <a:t>program </a:t>
            </a:r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Photostudio</a:t>
            </a:r>
            <a:endParaRPr lang="cs-CZ" dirty="0" smtClean="0"/>
          </a:p>
          <a:p>
            <a:pPr lvl="1"/>
            <a:r>
              <a:rPr lang="cs-CZ" smtClean="0"/>
              <a:t>jiné programy</a:t>
            </a: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Zahájení práce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název prezentace Fotoalbum.</a:t>
            </a:r>
            <a:r>
              <a:rPr lang="cs-CZ" dirty="0" err="1" smtClean="0"/>
              <a:t>pptx</a:t>
            </a:r>
            <a:endParaRPr lang="cs-CZ" dirty="0" smtClean="0"/>
          </a:p>
          <a:p>
            <a:r>
              <a:rPr lang="cs-CZ" dirty="0" smtClean="0"/>
              <a:t>automaticky vytvoří úvodní snímek</a:t>
            </a:r>
          </a:p>
          <a:p>
            <a:pPr lvl="1"/>
            <a:r>
              <a:rPr lang="cs-CZ" dirty="0" smtClean="0"/>
              <a:t>název a autor</a:t>
            </a:r>
            <a:endParaRPr lang="cs-CZ" dirty="0"/>
          </a:p>
        </p:txBody>
      </p:sp>
      <p:pic>
        <p:nvPicPr>
          <p:cNvPr id="3" name="Obrázek 2" descr="Fotoalbum_začátek.JPG"/>
          <p:cNvPicPr>
            <a:picLocks noChangeAspect="1"/>
          </p:cNvPicPr>
          <p:nvPr/>
        </p:nvPicPr>
        <p:blipFill>
          <a:blip r:embed="rId2" cstate="print"/>
          <a:srcRect b="28755"/>
          <a:stretch>
            <a:fillRect/>
          </a:stretch>
        </p:blipFill>
        <p:spPr>
          <a:xfrm>
            <a:off x="1763688" y="3573016"/>
            <a:ext cx="5657850" cy="2592288"/>
          </a:xfrm>
          <a:prstGeom prst="rect">
            <a:avLst/>
          </a:prstGeom>
        </p:spPr>
      </p:pic>
      <p:sp>
        <p:nvSpPr>
          <p:cNvPr id="4" name="Elipsa 3"/>
          <p:cNvSpPr/>
          <p:nvPr/>
        </p:nvSpPr>
        <p:spPr>
          <a:xfrm>
            <a:off x="2987824" y="4005064"/>
            <a:ext cx="1008112" cy="79208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Vyhledání fotografií</a:t>
            </a:r>
            <a:endParaRPr lang="cs-CZ" dirty="0"/>
          </a:p>
        </p:txBody>
      </p:sp>
      <p:pic>
        <p:nvPicPr>
          <p:cNvPr id="3" name="Obrázek 2" descr="vložit fot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1988840"/>
            <a:ext cx="5200650" cy="3886200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2051720" y="2564904"/>
            <a:ext cx="1296144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Výběr fotografií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jednotlivě nebo označit hromadně</a:t>
            </a:r>
            <a:endParaRPr lang="cs-CZ" dirty="0"/>
          </a:p>
        </p:txBody>
      </p:sp>
      <p:pic>
        <p:nvPicPr>
          <p:cNvPr id="5" name="Obrázek 4" descr="Výběr foto v3.JPG"/>
          <p:cNvPicPr>
            <a:picLocks noChangeAspect="1"/>
          </p:cNvPicPr>
          <p:nvPr/>
        </p:nvPicPr>
        <p:blipFill>
          <a:blip r:embed="rId2" cstate="print"/>
          <a:srcRect l="992" r="789"/>
          <a:stretch>
            <a:fillRect/>
          </a:stretch>
        </p:blipFill>
        <p:spPr>
          <a:xfrm>
            <a:off x="971600" y="2204864"/>
            <a:ext cx="7128792" cy="437269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upravit fotoalbum.JPG"/>
          <p:cNvPicPr>
            <a:picLocks noChangeAspect="1"/>
          </p:cNvPicPr>
          <p:nvPr/>
        </p:nvPicPr>
        <p:blipFill>
          <a:blip r:embed="rId2" cstate="print"/>
          <a:srcRect l="1385" r="1694" b="1607"/>
          <a:stretch>
            <a:fillRect/>
          </a:stretch>
        </p:blipFill>
        <p:spPr>
          <a:xfrm>
            <a:off x="2051720" y="1700808"/>
            <a:ext cx="5040560" cy="432048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Umístění fotografie do prezentace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699792" y="4365104"/>
            <a:ext cx="252028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508104" y="5589240"/>
            <a:ext cx="936104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Vyzkoušet jiná uspořádání</a:t>
            </a:r>
            <a:endParaRPr lang="cs-CZ" dirty="0"/>
          </a:p>
        </p:txBody>
      </p:sp>
      <p:pic>
        <p:nvPicPr>
          <p:cNvPr id="3" name="Obrázek 2" descr="058_fotoalbu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1556792"/>
            <a:ext cx="5229225" cy="4848225"/>
          </a:xfrm>
          <a:prstGeom prst="rect">
            <a:avLst/>
          </a:prstGeom>
        </p:spPr>
      </p:pic>
      <p:sp>
        <p:nvSpPr>
          <p:cNvPr id="4" name="Elipsa 3"/>
          <p:cNvSpPr/>
          <p:nvPr/>
        </p:nvSpPr>
        <p:spPr>
          <a:xfrm>
            <a:off x="3275856" y="2852936"/>
            <a:ext cx="2016224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upravit fotoalbu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1484784"/>
            <a:ext cx="5200650" cy="439102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Úprava fotografií</a:t>
            </a: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6911752" y="4149080"/>
            <a:ext cx="1404664" cy="504056"/>
          </a:xfrm>
          <a:prstGeom prst="wedgeRoundRectCallout">
            <a:avLst>
              <a:gd name="adj1" fmla="val -60563"/>
              <a:gd name="adj2" fmla="val -101723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změnit jas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3923928" y="4437112"/>
            <a:ext cx="1296144" cy="576064"/>
          </a:xfrm>
          <a:prstGeom prst="wedgeRoundRectCallout">
            <a:avLst>
              <a:gd name="adj1" fmla="val 64980"/>
              <a:gd name="adj2" fmla="val -143494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otočení fotografie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5436096" y="4509120"/>
            <a:ext cx="1296144" cy="504056"/>
          </a:xfrm>
          <a:prstGeom prst="wedgeRoundRectCallout">
            <a:avLst>
              <a:gd name="adj1" fmla="val -4173"/>
              <a:gd name="adj2" fmla="val -159010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změnit kontrast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683568" y="3717032"/>
            <a:ext cx="1296144" cy="576064"/>
          </a:xfrm>
          <a:prstGeom prst="wedgeRoundRectCallout">
            <a:avLst>
              <a:gd name="adj1" fmla="val 67208"/>
              <a:gd name="adj2" fmla="val -140152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názvy fotografií</a:t>
            </a: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</a:t>
            </a:r>
            <a:r>
              <a:rPr lang="cs-CZ" smtClean="0"/>
              <a:t>úpravy fotoalba</a:t>
            </a:r>
            <a:endParaRPr lang="cs-CZ" dirty="0"/>
          </a:p>
        </p:txBody>
      </p:sp>
      <p:pic>
        <p:nvPicPr>
          <p:cNvPr id="4" name="Obrázek 3" descr="umístění fota.jpg"/>
          <p:cNvPicPr>
            <a:picLocks noChangeAspect="1"/>
          </p:cNvPicPr>
          <p:nvPr/>
        </p:nvPicPr>
        <p:blipFill>
          <a:blip r:embed="rId2" cstate="print"/>
          <a:srcRect l="1375" r="1034" b="2243"/>
          <a:stretch>
            <a:fillRect/>
          </a:stretch>
        </p:blipFill>
        <p:spPr>
          <a:xfrm>
            <a:off x="2051720" y="1556793"/>
            <a:ext cx="5076000" cy="428957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Zaoblený obdélníkový popisek 4"/>
          <p:cNvSpPr/>
          <p:nvPr/>
        </p:nvSpPr>
        <p:spPr>
          <a:xfrm>
            <a:off x="1043608" y="3284984"/>
            <a:ext cx="2232248" cy="504056"/>
          </a:xfrm>
          <a:prstGeom prst="wedgeRoundRectCallout">
            <a:avLst>
              <a:gd name="adj1" fmla="val 73107"/>
              <a:gd name="adj2" fmla="val 73957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Pořadí fotografií 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6012160" y="6021288"/>
            <a:ext cx="2232248" cy="504056"/>
          </a:xfrm>
          <a:prstGeom prst="wedgeRoundRectCallout">
            <a:avLst>
              <a:gd name="adj1" fmla="val -56251"/>
              <a:gd name="adj2" fmla="val -109361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Provést akci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539552" y="4221088"/>
            <a:ext cx="2232248" cy="504056"/>
          </a:xfrm>
          <a:prstGeom prst="wedgeRoundRectCallout">
            <a:avLst>
              <a:gd name="adj1" fmla="val 67070"/>
              <a:gd name="adj2" fmla="val 47223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Jak umístit fotografii </a:t>
            </a: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Přechody_v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988840"/>
            <a:ext cx="8229600" cy="2830089"/>
          </a:xfrm>
          <a:ln>
            <a:solidFill>
              <a:schemeClr val="tx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Výběr přechodů mezi snímky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2627784" y="2132856"/>
            <a:ext cx="86409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716016" y="3068960"/>
            <a:ext cx="1656184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ový popisek 9"/>
          <p:cNvSpPr/>
          <p:nvPr/>
        </p:nvSpPr>
        <p:spPr>
          <a:xfrm>
            <a:off x="5076056" y="5013176"/>
            <a:ext cx="2160240" cy="720080"/>
          </a:xfrm>
          <a:prstGeom prst="wedgeRoundRectCallout">
            <a:avLst>
              <a:gd name="adj1" fmla="val -53682"/>
              <a:gd name="adj2" fmla="val -92730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symbol přechodu snímku</a:t>
            </a: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časování v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287" y="1985962"/>
            <a:ext cx="8353425" cy="288607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časování v sekundách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7668344" y="2852936"/>
            <a:ext cx="1080120" cy="360040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ový popisek 5"/>
          <p:cNvSpPr/>
          <p:nvPr/>
        </p:nvSpPr>
        <p:spPr>
          <a:xfrm>
            <a:off x="5220072" y="5157192"/>
            <a:ext cx="2448272" cy="720080"/>
          </a:xfrm>
          <a:prstGeom prst="wedgeRoundRectCallout">
            <a:avLst>
              <a:gd name="adj1" fmla="val -49274"/>
              <a:gd name="adj2" fmla="val -100105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čas zobrazení</a:t>
            </a:r>
          </a:p>
          <a:p>
            <a:pPr algn="ctr"/>
            <a:r>
              <a:rPr lang="cs-CZ" smtClean="0">
                <a:solidFill>
                  <a:schemeClr val="tx1"/>
                </a:solidFill>
              </a:rPr>
              <a:t> u každé fotografie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555776" y="2204864"/>
            <a:ext cx="1080120" cy="360040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Zvuky nebo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zvuk připojíme k přechodu snímku</a:t>
            </a:r>
          </a:p>
          <a:p>
            <a:r>
              <a:rPr lang="cs-CZ" dirty="0" smtClean="0"/>
              <a:t>formát hudby *.</a:t>
            </a:r>
            <a:r>
              <a:rPr lang="cs-CZ" dirty="0" err="1" smtClean="0"/>
              <a:t>wma</a:t>
            </a:r>
            <a:r>
              <a:rPr lang="cs-CZ" dirty="0" smtClean="0"/>
              <a:t> nebo *.</a:t>
            </a:r>
            <a:r>
              <a:rPr lang="cs-CZ" dirty="0" err="1" smtClean="0"/>
              <a:t>wav</a:t>
            </a:r>
            <a:endParaRPr lang="cs-CZ" dirty="0" smtClean="0"/>
          </a:p>
          <a:p>
            <a:r>
              <a:rPr lang="cs-CZ" smtClean="0"/>
              <a:t>pozor na autorská práva fotografií i hudby</a:t>
            </a:r>
          </a:p>
          <a:p>
            <a:endParaRPr lang="cs-CZ" dirty="0"/>
          </a:p>
        </p:txBody>
      </p:sp>
      <p:pic>
        <p:nvPicPr>
          <p:cNvPr id="4" name="Obrázek 3" descr="Časován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3501008"/>
            <a:ext cx="6457950" cy="2895600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3563888" y="4005064"/>
            <a:ext cx="1152128" cy="288032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fotografií jsou velmi oblíbené</a:t>
            </a:r>
          </a:p>
          <a:p>
            <a:r>
              <a:rPr lang="cs-CZ" dirty="0" smtClean="0"/>
              <a:t>dbejte na celkovou velikost prezentace</a:t>
            </a:r>
          </a:p>
          <a:p>
            <a:pPr lvl="1"/>
            <a:r>
              <a:rPr lang="cs-CZ" dirty="0" smtClean="0"/>
              <a:t>přiměřená velikost fotografií</a:t>
            </a:r>
          </a:p>
          <a:p>
            <a:pPr lvl="1"/>
            <a:r>
              <a:rPr lang="cs-CZ" dirty="0" smtClean="0"/>
              <a:t>přiměřená velikost zvuku</a:t>
            </a:r>
          </a:p>
          <a:p>
            <a:r>
              <a:rPr lang="cs-CZ" dirty="0" smtClean="0"/>
              <a:t>předvádění prezentace  *.</a:t>
            </a:r>
            <a:r>
              <a:rPr lang="cs-CZ" dirty="0" err="1" smtClean="0"/>
              <a:t>ppsx</a:t>
            </a:r>
            <a:endParaRPr lang="cs-CZ" dirty="0" smtClean="0"/>
          </a:p>
          <a:p>
            <a:r>
              <a:rPr lang="cs-CZ" smtClean="0"/>
              <a:t>nejčastější chyby </a:t>
            </a:r>
          </a:p>
          <a:p>
            <a:pPr lvl="1"/>
            <a:r>
              <a:rPr lang="cs-CZ" smtClean="0"/>
              <a:t>tmavé obrázky při promítání</a:t>
            </a:r>
          </a:p>
          <a:p>
            <a:pPr lvl="1"/>
            <a:r>
              <a:rPr lang="cs-CZ" smtClean="0"/>
              <a:t>nefungující zvuky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KRÁL, Mojmír a Ivo MAGERA. </a:t>
            </a:r>
            <a:r>
              <a:rPr lang="cs-CZ" i="1" smtClean="0"/>
              <a:t>Microsoft Office PowerPoint 2007: podrobná uživatelská příručka</a:t>
            </a:r>
            <a:r>
              <a:rPr lang="cs-CZ" smtClean="0"/>
              <a:t>. Vyd. 1. Brno: Computer Press, 2007. ISBN 978-80-251-1619-7. </a:t>
            </a:r>
          </a:p>
          <a:p>
            <a:r>
              <a:rPr lang="cs-CZ" smtClean="0"/>
              <a:t>obrázky vznikly jako Print Screen v programu PowerPoint 2007</a:t>
            </a:r>
          </a:p>
          <a:p>
            <a:r>
              <a:rPr lang="cs-CZ" smtClean="0"/>
              <a:t>veškeré fotografie jsou dílem autora a byly použity s laskavých svolením fotografovaných osob.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Vlastní 2">
      <a:dk1>
        <a:sysClr val="windowText" lastClr="000000"/>
      </a:dk1>
      <a:lt1>
        <a:sysClr val="window" lastClr="FFFFFF"/>
      </a:lt1>
      <a:dk2>
        <a:srgbClr val="323232"/>
      </a:dk2>
      <a:lt2>
        <a:srgbClr val="FF0000"/>
      </a:lt2>
      <a:accent1>
        <a:srgbClr val="FFFFFF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FF0000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245</Words>
  <Application>Microsoft Office PowerPoint</Application>
  <PresentationFormat>Předvádění na obrazovce (4:3)</PresentationFormat>
  <Paragraphs>68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Automatická prezentace</vt:lpstr>
      <vt:lpstr>Příprava fotografií</vt:lpstr>
      <vt:lpstr>Zahájení práce</vt:lpstr>
      <vt:lpstr>Vyhledání fotografií</vt:lpstr>
      <vt:lpstr>Výběr fotografií </vt:lpstr>
      <vt:lpstr>Umístění fotografie do prezentace</vt:lpstr>
      <vt:lpstr>Vyzkoušet jiná uspořádání</vt:lpstr>
      <vt:lpstr>Úprava fotografií</vt:lpstr>
      <vt:lpstr>Další úpravy fotoalba</vt:lpstr>
      <vt:lpstr>Výběr přechodů mezi snímky</vt:lpstr>
      <vt:lpstr>Nastavení časování v sekundách</vt:lpstr>
      <vt:lpstr>Zvuky nebo hudba</vt:lpstr>
      <vt:lpstr>Závěr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Automatická prezentace</dc:title>
  <dc:creator>admin</dc:creator>
  <cp:lastModifiedBy>zstrechi</cp:lastModifiedBy>
  <cp:revision>23</cp:revision>
  <dcterms:created xsi:type="dcterms:W3CDTF">2013-12-09T21:28:56Z</dcterms:created>
  <dcterms:modified xsi:type="dcterms:W3CDTF">2014-05-06T14:03:40Z</dcterms:modified>
</cp:coreProperties>
</file>