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audio" Target="../media/audio4.wav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E7969-B2A8-46CC-95CA-F6C7B0AE5BC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ABDF99-73AC-4286-8D01-9C2ECF3C4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4E73F-E581-4286-8618-FDB051476B3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27D09-AD11-4F42-BD8F-DFF25D494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028F3-FFDB-4BB9-A2D5-3FBE17E185A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69E97-968B-42C7-91BB-92AABD617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  <p:sndAc>
      <p:stSnd>
        <p:snd r:embed="rId2" name="las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EDFD9-EC25-4DBB-9964-7DD90770561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4719F-6DCD-4C46-8BED-CA5575C39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B3B9-B739-498E-AD66-3EA9BECE981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80360-C31E-4CE7-9294-5C7DC8BDC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94DC3-59F8-4534-8078-118A4A705DC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F9801-3EB3-4C02-A9EE-6426256CD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20E39-449E-4C56-9147-33959688843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4F5DB-998D-4D50-975E-E7525206C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1D9DC-A19F-451B-A160-96EBBA8CB5F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AA27A-4514-4AFD-820C-EAFDA63FF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C37DA-B99A-406C-ABDA-F77FD7F7114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DB1A5-4ABD-476A-84A5-6523692E1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94EF4-D2EB-4884-B4D7-45DC8B50C5F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D71D8-B7EC-4EAC-A1B4-C7062DB8E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0A569-C25B-42FD-B9B9-C3E3BE8C817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A1AC4-87B9-4301-A9C1-55A92A56B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las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D85865-C4F1-453C-9E47-02B96CB86EA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593C19-BFD7-49A1-875F-EFF89DC1F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fade/>
    <p:sndAc>
      <p:stSnd>
        <p:snd r:embed="rId13" name="laser.wav"/>
      </p:stSnd>
    </p:sndAc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13.wav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audio" Target="../media/audio14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audio" Target="../media/audio15.wav"/><Relationship Id="rId4" Type="http://schemas.openxmlformats.org/officeDocument/2006/relationships/audio" Target="../media/audio1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audio" Target="../media/audio16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audio" Target="../media/audio1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7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audio" Target="../media/audio18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6.wav"/><Relationship Id="rId7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audio" Target="../media/audio14.wav"/><Relationship Id="rId4" Type="http://schemas.openxmlformats.org/officeDocument/2006/relationships/audio" Target="../media/audio13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509120"/>
            <a:ext cx="8458200" cy="1222375"/>
          </a:xfrm>
          <a:solidFill>
            <a:srgbClr val="92D050"/>
          </a:solidFill>
          <a:ln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rgbClr val="FF0000"/>
                </a:solidFill>
              </a:rPr>
              <a:t>Využití solí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250" y="1989138"/>
            <a:ext cx="7275513" cy="19573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187450" y="23813"/>
            <a:ext cx="6916738" cy="120173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VY_52_INOVACE_16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/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Základní škola a Mateřská škola, Chvalkovice, okres Náchod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</a:br>
            <a:r>
              <a:rPr lang="cs-CZ" b="1" dirty="0" err="1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cz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. 1.07/1.4.00/21.0225 „Blíže k přírodním vědám“</a:t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</a:b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Mgr. Markéta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Ulrychová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002060"/>
                </a:solidFill>
              </a:rPr>
              <a:t>HALOGENIDY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err="1" smtClean="0"/>
              <a:t>NaCl</a:t>
            </a:r>
            <a:r>
              <a:rPr lang="cs-CZ" sz="4000" b="1" dirty="0" smtClean="0"/>
              <a:t> (sůl kamenná) – nezbytná 	složka potravy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/>
              <a:t>NH</a:t>
            </a:r>
            <a:r>
              <a:rPr lang="cs-CZ" b="1" baseline="-25000" dirty="0" smtClean="0"/>
              <a:t>4</a:t>
            </a:r>
            <a:r>
              <a:rPr lang="cs-CZ" sz="4000" b="1" dirty="0" smtClean="0"/>
              <a:t>Cl (salmiak) – součást náplně 	suchých článků baterií</a:t>
            </a:r>
            <a:endParaRPr lang="cs-CZ" sz="4000" b="1" dirty="0"/>
          </a:p>
        </p:txBody>
      </p:sp>
      <p:pic>
        <p:nvPicPr>
          <p:cNvPr id="1026" name="Picture 2" descr="C:\Users\ucitel\AppData\Local\Microsoft\Windows\Temporary Internet Files\Content.IE5\2E131F74\MC9002323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42200" y="260350"/>
            <a:ext cx="1222375" cy="147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ucitel\AppData\Local\Microsoft\Windows\Temporary Internet Files\Content.IE5\2JJTSCFE\MC90038431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4176713"/>
            <a:ext cx="1665287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ucitel\AppData\Local\Microsoft\Windows\Temporary Internet Files\Content.IE5\2JJTSCFE\MC900432643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35700" y="428625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ucitel\AppData\Local\Microsoft\Windows\Temporary Internet Files\Content.IE5\2E131F74\MC900434731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92950" y="3716338"/>
            <a:ext cx="2284413" cy="228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rgbClr val="002060"/>
                </a:solidFill>
              </a:rPr>
              <a:t>SULFIDY</a:t>
            </a:r>
            <a:endParaRPr lang="cs-CZ" sz="7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err="1" smtClean="0"/>
              <a:t>PbS</a:t>
            </a:r>
            <a:r>
              <a:rPr lang="cs-CZ" sz="4800" b="1" dirty="0" smtClean="0"/>
              <a:t> (galenit) – výroba olova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err="1" smtClean="0"/>
              <a:t>ZnS</a:t>
            </a:r>
            <a:r>
              <a:rPr lang="cs-CZ" sz="4800" b="1" dirty="0" smtClean="0"/>
              <a:t> (sfalerit) – výroba zinku</a:t>
            </a:r>
            <a:endParaRPr lang="cs-CZ" sz="4800" b="1" dirty="0"/>
          </a:p>
        </p:txBody>
      </p:sp>
      <p:pic>
        <p:nvPicPr>
          <p:cNvPr id="2050" name="Picture 2" descr="C:\Users\ucitel\AppData\Local\Microsoft\Windows\Temporary Internet Files\Content.IE5\1417MMKC\MC90006011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31913" y="3440113"/>
            <a:ext cx="2239962" cy="312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ucitel\AppData\Local\Microsoft\Windows\Temporary Internet Files\Content.IE5\1417MMKC\MC90028998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6325" y="3438525"/>
            <a:ext cx="2286000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002060"/>
                </a:solidFill>
              </a:rPr>
              <a:t>DUSIČNANY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/>
              <a:t>NaNO</a:t>
            </a:r>
            <a:r>
              <a:rPr lang="cs-CZ" b="1" baseline="-25000" dirty="0" smtClean="0"/>
              <a:t>3</a:t>
            </a:r>
            <a:r>
              <a:rPr lang="cs-CZ" sz="4800" b="1" baseline="-25000" dirty="0" smtClean="0"/>
              <a:t> </a:t>
            </a:r>
            <a:r>
              <a:rPr lang="cs-CZ" sz="4000" b="1" dirty="0" smtClean="0"/>
              <a:t>(chilský ledek) – průmyslové 	hnojivo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/>
              <a:t>KNO</a:t>
            </a:r>
            <a:r>
              <a:rPr lang="cs-CZ" b="1" baseline="-25000" dirty="0" smtClean="0"/>
              <a:t>3 </a:t>
            </a:r>
            <a:r>
              <a:rPr lang="cs-CZ" sz="4000" b="1" dirty="0" smtClean="0"/>
              <a:t>(draselný ledek) – výroba 	výbušnin, hnojiv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/>
              <a:t>AgNO</a:t>
            </a:r>
            <a:r>
              <a:rPr lang="cs-CZ" b="1" baseline="-25000" dirty="0" smtClean="0"/>
              <a:t>3</a:t>
            </a:r>
            <a:r>
              <a:rPr lang="cs-CZ" sz="4000" b="1" dirty="0" smtClean="0"/>
              <a:t> – fotografie, kožní lékařství 	(lápis)</a:t>
            </a:r>
            <a:endParaRPr lang="cs-CZ" sz="4000" b="1" dirty="0"/>
          </a:p>
        </p:txBody>
      </p:sp>
      <p:pic>
        <p:nvPicPr>
          <p:cNvPr id="3074" name="Picture 2" descr="C:\Users\ucitel\AppData\Local\Microsoft\Windows\Temporary Internet Files\Content.IE5\2E131F74\MC9003710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35825" y="2133600"/>
            <a:ext cx="1757363" cy="195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ucitel\AppData\Local\Microsoft\Windows\Temporary Internet Files\Content.IE5\1417MMKC\MC90037102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71775" y="4652963"/>
            <a:ext cx="1370013" cy="1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ucitel\AppData\Local\Microsoft\Windows\Temporary Internet Files\Content.IE5\2E131F74\MC90036125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0"/>
            <a:ext cx="1882775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002060"/>
                </a:solidFill>
              </a:rPr>
              <a:t>SÍRANY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400" b="1" dirty="0" smtClean="0"/>
              <a:t>CuSO</a:t>
            </a:r>
            <a:r>
              <a:rPr lang="cs-CZ" sz="3600" b="1" baseline="-25000" dirty="0" smtClean="0"/>
              <a:t>4</a:t>
            </a:r>
            <a:r>
              <a:rPr lang="cs-CZ" sz="4400" b="1" dirty="0" smtClean="0"/>
              <a:t> . 5 H</a:t>
            </a:r>
            <a:r>
              <a:rPr lang="cs-CZ" b="1" baseline="-25000" dirty="0" smtClean="0"/>
              <a:t>2</a:t>
            </a:r>
            <a:r>
              <a:rPr lang="cs-CZ" sz="4400" b="1" dirty="0" smtClean="0"/>
              <a:t>O (modrá skalice) – 	postřiky proti plísni, do bazénů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400" b="1" dirty="0" smtClean="0"/>
              <a:t>CaSO</a:t>
            </a:r>
            <a:r>
              <a:rPr lang="cs-CZ" b="1" baseline="-25000" dirty="0" smtClean="0"/>
              <a:t>4</a:t>
            </a:r>
            <a:r>
              <a:rPr lang="cs-CZ" sz="4400" b="1" dirty="0" smtClean="0"/>
              <a:t> . 2 H</a:t>
            </a:r>
            <a:r>
              <a:rPr lang="cs-CZ" b="1" baseline="-25000" dirty="0" smtClean="0"/>
              <a:t>2</a:t>
            </a:r>
            <a:r>
              <a:rPr lang="cs-CZ" sz="4400" b="1" dirty="0" smtClean="0"/>
              <a:t>O (sádrovec) – 	výroba sádry, sochařství</a:t>
            </a:r>
            <a:endParaRPr lang="cs-CZ" sz="4400" b="1" dirty="0"/>
          </a:p>
        </p:txBody>
      </p:sp>
      <p:pic>
        <p:nvPicPr>
          <p:cNvPr id="4098" name="Picture 2" descr="C:\Users\ucitel\AppData\Local\Microsoft\Windows\Temporary Internet Files\Content.IE5\2HIWAFT7\MP90022761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6056" y="4431792"/>
            <a:ext cx="3657600" cy="242620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4099" name="Picture 3" descr="C:\Users\ucitel\AppData\Local\Microsoft\Windows\Temporary Internet Files\Content.IE5\2JJTSCFE\MP9003996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689" y="4391812"/>
            <a:ext cx="1409381" cy="2113040"/>
          </a:xfrm>
          <a:prstGeom prst="flowChartInputOutput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002060"/>
                </a:solidFill>
              </a:rPr>
              <a:t>UHLIČITANY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400" b="1" dirty="0" smtClean="0"/>
              <a:t>Na</a:t>
            </a:r>
            <a:r>
              <a:rPr lang="cs-CZ" b="1" baseline="-25000" dirty="0" smtClean="0"/>
              <a:t>2</a:t>
            </a:r>
            <a:r>
              <a:rPr lang="cs-CZ" sz="4400" b="1" dirty="0" smtClean="0"/>
              <a:t>CO</a:t>
            </a:r>
            <a:r>
              <a:rPr lang="cs-CZ" b="1" baseline="-25000" dirty="0" smtClean="0"/>
              <a:t>3</a:t>
            </a:r>
            <a:r>
              <a:rPr lang="cs-CZ" sz="5400" b="1" baseline="-25000" dirty="0" smtClean="0"/>
              <a:t> </a:t>
            </a:r>
            <a:r>
              <a:rPr lang="cs-CZ" sz="4400" b="1" dirty="0" smtClean="0"/>
              <a:t>(soda) – změkčování 	vody, 	výroba skla, mýdel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400" b="1" dirty="0" smtClean="0"/>
              <a:t>NaHCO</a:t>
            </a:r>
            <a:r>
              <a:rPr lang="cs-CZ" b="1" baseline="-25000" dirty="0" smtClean="0"/>
              <a:t>3</a:t>
            </a:r>
            <a:r>
              <a:rPr lang="cs-CZ" sz="4400" b="1" dirty="0" smtClean="0"/>
              <a:t> (užívací soda)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400" b="1" dirty="0" smtClean="0"/>
              <a:t>CaCO</a:t>
            </a:r>
            <a:r>
              <a:rPr lang="cs-CZ" b="1" baseline="-25000" dirty="0" smtClean="0"/>
              <a:t>3</a:t>
            </a:r>
            <a:r>
              <a:rPr lang="cs-CZ" sz="4400" b="1" dirty="0" smtClean="0"/>
              <a:t> (vápenec) –stavebnictví, 	sochařství, hnojivo</a:t>
            </a:r>
            <a:endParaRPr lang="cs-CZ" sz="4400" b="1" dirty="0"/>
          </a:p>
        </p:txBody>
      </p:sp>
      <p:pic>
        <p:nvPicPr>
          <p:cNvPr id="5123" name="Picture 3" descr="C:\Users\ucitel\AppData\Local\Microsoft\Windows\Temporary Internet Files\Content.IE5\1417MMKC\MP9004051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88224" y="4653136"/>
            <a:ext cx="1308689" cy="19560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5125" name="Picture 5" descr="C:\Users\ucitel\AppData\Local\Microsoft\Windows\Temporary Internet Files\Content.IE5\2HIWAFT7\MC90033087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37300" y="2276475"/>
            <a:ext cx="1811338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2060"/>
                </a:solidFill>
              </a:rPr>
              <a:t>Slož slovo z prvních písmen svých odpovědí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1) H</a:t>
            </a:r>
            <a:r>
              <a:rPr lang="cs-CZ" sz="2800" b="1" baseline="-25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2) Jiný název pro hydroxidy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ruh uhlíku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4) Radioaktivní prvek, palivo v jader. 	elektrárnách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5) Přírodní věda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 descr="C:\Users\ucitel\AppData\Local\Microsoft\Windows\Temporary Internet Files\Content.IE5\1417MMKC\MC90044190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04025" y="1916113"/>
            <a:ext cx="1520825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ucitel\AppData\Local\Microsoft\Windows\Temporary Internet Files\Content.IE5\2HIWAFT7\MC90043440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4370388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7030A0"/>
                </a:solidFill>
              </a:rPr>
              <a:t>CITACE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b="1" smtClean="0"/>
              <a:t>Použity obrázky z vlastní galerie</a:t>
            </a:r>
          </a:p>
          <a:p>
            <a:pPr>
              <a:lnSpc>
                <a:spcPct val="90000"/>
              </a:lnSpc>
            </a:pPr>
            <a:r>
              <a:rPr lang="cs-CZ" sz="3000" b="1" smtClean="0"/>
              <a:t>Použity obrázky z otevřené galerie       </a:t>
            </a:r>
            <a:r>
              <a:rPr lang="cs-CZ" sz="3000" b="1" smtClean="0">
                <a:latin typeface="Arial" charset="0"/>
              </a:rPr>
              <a:t>www.office.m</a:t>
            </a:r>
            <a:r>
              <a:rPr lang="cs-CZ" sz="3000" b="1" smtClean="0"/>
              <a:t>icrosoft. com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Datum vytvoření: 14. 6. 2012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Vzdělávací oblast: Člověk a příroda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Předmět:              chemie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Ročník:                 osmý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Druh učebního materiálu: prezentace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Anotace: Prezentace je určena k výkladu solí.</a:t>
            </a:r>
          </a:p>
        </p:txBody>
      </p:sp>
    </p:spTree>
  </p:cSld>
  <p:clrMapOvr>
    <a:masterClrMapping/>
  </p:clrMapOvr>
  <p:transition spd="slow">
    <p:fade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842</TotalTime>
  <Words>144</Words>
  <Application>Microsoft Office PowerPoint</Application>
  <PresentationFormat>On-screen Show (4:3)</PresentationFormat>
  <Paragraphs>26</Paragraphs>
  <Slides>8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8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Ulrychová Markéta</dc:creator>
  <cp:lastModifiedBy>DUM</cp:lastModifiedBy>
  <cp:revision>19</cp:revision>
  <dcterms:created xsi:type="dcterms:W3CDTF">2011-08-21T06:44:03Z</dcterms:created>
  <dcterms:modified xsi:type="dcterms:W3CDTF">2014-05-14T19:27:37Z</dcterms:modified>
</cp:coreProperties>
</file>