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1" r:id="rId2"/>
    <p:sldId id="256" r:id="rId3"/>
    <p:sldId id="269" r:id="rId4"/>
    <p:sldId id="26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7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#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 Flétnička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VY_32_INOVACE_HUDEBNÍ VÝCHOVA_12.Flétnička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 custLinFactNeighborX="74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0604962E-B603-4968-A70E-EB026AC72619}" type="presOf" srcId="{C8C4713B-85A2-4D65-9E2F-20BFD47A8FBE}" destId="{7ED2BFF5-562D-448B-A2B3-EA637190C721}" srcOrd="0" destOrd="0" presId="urn:microsoft.com/office/officeart/2005/8/layout/vList2"/>
    <dgm:cxn modelId="{5CAB42F5-DD8B-4748-9F83-58F43E7B3271}" type="presOf" srcId="{52BEB325-363B-45D0-ABED-1885F79F23A1}" destId="{45FAE54C-2B7D-4C24-8DFF-2D9E8A3DF887}" srcOrd="0" destOrd="0" presId="urn:microsoft.com/office/officeart/2005/8/layout/vList2"/>
    <dgm:cxn modelId="{46B859C9-65E5-4FE1-B352-56470A6BD28F}" type="presOf" srcId="{B00A2139-7123-4CE9-B1E5-5F65E85072EE}" destId="{58BE3FB0-741C-491B-83EE-7B1D305E3DDB}" srcOrd="0" destOrd="0" presId="urn:microsoft.com/office/officeart/2005/8/layout/vList2"/>
    <dgm:cxn modelId="{F6493C0A-6299-4D41-9F3E-71F6CE5EDF0C}" type="presOf" srcId="{54328577-CE38-42C9-B724-51432B06E5CA}" destId="{CD1F462A-8EDA-434D-9342-2C73FCF9D894}" srcOrd="0" destOrd="0" presId="urn:microsoft.com/office/officeart/2005/8/layout/vList2"/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0A1470F8-5615-45B7-AE83-D2177BDCE9C3}" type="presOf" srcId="{1F22E069-A120-4AB7-85EA-52FE8601DC25}" destId="{101D9C14-FD64-4E3B-BCA2-9F90782F8549}" srcOrd="0" destOrd="0" presId="urn:microsoft.com/office/officeart/2005/8/layout/vList2"/>
    <dgm:cxn modelId="{4724C5F9-55CB-4B70-A8E6-21F0C40D5D8B}" type="presOf" srcId="{ED4F5D22-F0C9-4DEB-AEBB-340C21D807CD}" destId="{162EBC16-4716-472B-9EB3-0A62D1C8E8FB}" srcOrd="0" destOrd="0" presId="urn:microsoft.com/office/officeart/2005/8/layout/vList2"/>
    <dgm:cxn modelId="{B2ADFB82-3F43-4035-9A17-87CDC2B4C75D}" type="presParOf" srcId="{58BE3FB0-741C-491B-83EE-7B1D305E3DDB}" destId="{101D9C14-FD64-4E3B-BCA2-9F90782F8549}" srcOrd="0" destOrd="0" presId="urn:microsoft.com/office/officeart/2005/8/layout/vList2"/>
    <dgm:cxn modelId="{66579EA8-35A2-4CD6-8281-513408D40EE7}" type="presParOf" srcId="{58BE3FB0-741C-491B-83EE-7B1D305E3DDB}" destId="{0BD3B9D5-C820-49A3-8317-EDB22A8FCC2D}" srcOrd="1" destOrd="0" presId="urn:microsoft.com/office/officeart/2005/8/layout/vList2"/>
    <dgm:cxn modelId="{81CE228E-90D0-4342-A7CC-35E3F28D0027}" type="presParOf" srcId="{58BE3FB0-741C-491B-83EE-7B1D305E3DDB}" destId="{45FAE54C-2B7D-4C24-8DFF-2D9E8A3DF887}" srcOrd="2" destOrd="0" presId="urn:microsoft.com/office/officeart/2005/8/layout/vList2"/>
    <dgm:cxn modelId="{A4C062F2-1A33-4850-816E-A9DC389B7019}" type="presParOf" srcId="{58BE3FB0-741C-491B-83EE-7B1D305E3DDB}" destId="{55CF85D8-08AA-450B-8E2D-EB828D5EEC7D}" srcOrd="3" destOrd="0" presId="urn:microsoft.com/office/officeart/2005/8/layout/vList2"/>
    <dgm:cxn modelId="{E86B65DA-0F06-42BF-AFFB-26D2B7F24D15}" type="presParOf" srcId="{58BE3FB0-741C-491B-83EE-7B1D305E3DDB}" destId="{CD1F462A-8EDA-434D-9342-2C73FCF9D894}" srcOrd="4" destOrd="0" presId="urn:microsoft.com/office/officeart/2005/8/layout/vList2"/>
    <dgm:cxn modelId="{D9DF9039-B29D-4A24-86AE-D234A0A009F9}" type="presParOf" srcId="{58BE3FB0-741C-491B-83EE-7B1D305E3DDB}" destId="{51841FC5-9008-4FE4-95F0-1BCBA3F1F37E}" srcOrd="5" destOrd="0" presId="urn:microsoft.com/office/officeart/2005/8/layout/vList2"/>
    <dgm:cxn modelId="{564ED637-43C3-4FF0-87A8-522E2A620725}" type="presParOf" srcId="{58BE3FB0-741C-491B-83EE-7B1D305E3DDB}" destId="{7ED2BFF5-562D-448B-A2B3-EA637190C721}" srcOrd="6" destOrd="0" presId="urn:microsoft.com/office/officeart/2005/8/layout/vList2"/>
    <dgm:cxn modelId="{0F624D7C-18D9-46E6-9988-1F79FB056870}" type="presParOf" srcId="{58BE3FB0-741C-491B-83EE-7B1D305E3DDB}" destId="{582111BC-682B-41DA-BB18-DEEBF264A8A9}" srcOrd="7" destOrd="0" presId="urn:microsoft.com/office/officeart/2005/8/layout/vList2"/>
    <dgm:cxn modelId="{CFE59440-125D-402D-A93D-599ABE291B65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6ACF00-9B86-4176-B912-B705B77B4367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B83BF5-393D-4609-AD47-1A23115B90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278735-6AC7-4A14-9F9B-DF5E889E3D01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7C285D-BA7F-44A4-B4A3-6B13B51C94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61549D-4428-47A4-AB66-AB66A207A59C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A03DAD-EC4B-44A2-A0F9-95E44F42AD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E3BBCC-E64A-4BBF-99E1-F0DD02AF85A5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2AC8A2-8787-4258-9CA6-D4BB3658C9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22B9DA-F3CA-4551-ADCB-E3A291EA64B8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1DA648-8F4A-4B35-B3F1-6A63256707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87C2DD-D689-4E0E-BA2F-0D41CC85891A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3F5559-DE72-44C7-A23B-DD62B6F73D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38C93D-2DD1-442B-A2E4-1EF90BEC3AA8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3315D4-6A75-4A0D-BBDD-21079A9C61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E5895-34C2-4CAC-947F-0E1C9937755A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97102-A8F3-4B2B-8824-E4A963CA37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5568D2-08B1-421C-B95B-757CC8C8735B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71FA99-A26F-4D5F-93D3-187E9F1DAC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DD50F-D6C4-4B0F-A423-C42117FE948F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AEF546-CB6E-4559-B228-2201EBD98F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41C88F-F63B-4051-AF27-2FCAF1B3AECE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CF94A0-6FFC-4FEE-A9CF-03D6274FCF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F1679AB5-E7DA-45AD-9CA4-841C754DD8D6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A6B0257C-A0BE-443A-89DC-3CEA2CEF05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18" r:id="rId2"/>
    <p:sldLayoutId id="2147483720" r:id="rId3"/>
    <p:sldLayoutId id="2147483717" r:id="rId4"/>
    <p:sldLayoutId id="2147483716" r:id="rId5"/>
    <p:sldLayoutId id="2147483715" r:id="rId6"/>
    <p:sldLayoutId id="2147483714" r:id="rId7"/>
    <p:sldLayoutId id="2147483713" r:id="rId8"/>
    <p:sldLayoutId id="2147483712" r:id="rId9"/>
    <p:sldLayoutId id="2147483711" r:id="rId10"/>
    <p:sldLayoutId id="2147483710" r:id="rId11"/>
  </p:sldLayoutIdLst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5" name="Obrázek 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84213" y="333375"/>
            <a:ext cx="6767512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750" y="692150"/>
            <a:ext cx="7772400" cy="4267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Flétnička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Hmaty – hra na flétnu</a:t>
            </a:r>
            <a:endParaRPr lang="cs-CZ" dirty="0"/>
          </a:p>
        </p:txBody>
      </p:sp>
      <p:pic>
        <p:nvPicPr>
          <p:cNvPr id="14339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3" y="636588"/>
            <a:ext cx="3622675" cy="271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Nejdříve musíme flétničku zahřát: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Střídavě pochodujeme po flétně levou a pravou rukou.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LEZE, LEZE PO ŽELEZE, NEDÁ POKOJ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AŽ TAM VLEZE.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536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48038" y="3284538"/>
            <a:ext cx="3851275" cy="288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Flétnu uchopíme levou rukou nahoře, pravou dole.</a:t>
            </a: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Můžeme vyťukávat rytmus různých písniček.</a:t>
            </a:r>
          </a:p>
          <a:p>
            <a:r>
              <a:rPr lang="cs-CZ" smtClean="0"/>
              <a:t>Naučíme se flétničkou kroužit.</a:t>
            </a:r>
          </a:p>
        </p:txBody>
      </p:sp>
      <p:pic>
        <p:nvPicPr>
          <p:cNvPr id="16387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2852738"/>
            <a:ext cx="4714875" cy="353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                   Nota c1</a:t>
            </a:r>
            <a:endParaRPr lang="cs-CZ" dirty="0"/>
          </a:p>
        </p:txBody>
      </p:sp>
      <p:pic>
        <p:nvPicPr>
          <p:cNvPr id="1741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003800" y="1860550"/>
            <a:ext cx="2747963" cy="3662363"/>
          </a:xfrm>
        </p:spPr>
      </p:pic>
      <p:sp>
        <p:nvSpPr>
          <p:cNvPr id="7" name="Ovál 6"/>
          <p:cNvSpPr/>
          <p:nvPr/>
        </p:nvSpPr>
        <p:spPr>
          <a:xfrm>
            <a:off x="684213" y="746125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c1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241550" y="485775"/>
            <a:ext cx="914400" cy="618331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365375" y="4581525"/>
            <a:ext cx="666750" cy="625475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365375" y="620713"/>
            <a:ext cx="666750" cy="627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365375" y="1406525"/>
            <a:ext cx="666750" cy="6270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398713" y="3827463"/>
            <a:ext cx="665162" cy="627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389188" y="3065463"/>
            <a:ext cx="666750" cy="6270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389188" y="2238375"/>
            <a:ext cx="666750" cy="6270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389188" y="5445125"/>
            <a:ext cx="666750" cy="6270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3276600" y="877888"/>
            <a:ext cx="719138" cy="7381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9613" y="336550"/>
            <a:ext cx="914400" cy="61849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468313" y="836613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d1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2082800" y="5661025"/>
            <a:ext cx="752475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081213" y="4783138"/>
            <a:ext cx="750887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060575" y="3933825"/>
            <a:ext cx="752475" cy="7381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087563" y="3057525"/>
            <a:ext cx="750887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060575" y="2159000"/>
            <a:ext cx="752475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060575" y="1276350"/>
            <a:ext cx="752475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060575" y="431800"/>
            <a:ext cx="752475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955925" y="836613"/>
            <a:ext cx="752475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            Nota d1</a:t>
            </a:r>
            <a:endParaRPr lang="cs-CZ" dirty="0"/>
          </a:p>
        </p:txBody>
      </p:sp>
      <p:pic>
        <p:nvPicPr>
          <p:cNvPr id="18444" name="Zástupný symbol pro obsah 1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140200" y="1965325"/>
            <a:ext cx="3416300" cy="45561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27313" y="339725"/>
            <a:ext cx="914400" cy="618331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900113" y="668338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e1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749550" y="5516563"/>
            <a:ext cx="719138" cy="6985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708275" y="481013"/>
            <a:ext cx="752475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779838" y="915988"/>
            <a:ext cx="752475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730500" y="4683125"/>
            <a:ext cx="750888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733675" y="3789363"/>
            <a:ext cx="750888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708275" y="2944813"/>
            <a:ext cx="752475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717800" y="2043113"/>
            <a:ext cx="750888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708275" y="1285875"/>
            <a:ext cx="752475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                    Nota e1</a:t>
            </a:r>
            <a:endParaRPr lang="cs-CZ" dirty="0"/>
          </a:p>
        </p:txBody>
      </p:sp>
      <p:pic>
        <p:nvPicPr>
          <p:cNvPr id="19468" name="Zástupný symbol pro obsah 1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148263" y="1582738"/>
            <a:ext cx="3181350" cy="42402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8538" y="336550"/>
            <a:ext cx="914400" cy="61849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63563" y="73977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f1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321050" y="914400"/>
            <a:ext cx="752475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349500" y="5556250"/>
            <a:ext cx="750888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359025" y="4797425"/>
            <a:ext cx="752475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349500" y="3933825"/>
            <a:ext cx="750888" cy="73818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349500" y="3059113"/>
            <a:ext cx="750888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371725" y="2205038"/>
            <a:ext cx="752475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359025" y="1350963"/>
            <a:ext cx="752475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349500" y="515938"/>
            <a:ext cx="750888" cy="7381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                           Nota f1</a:t>
            </a:r>
            <a:endParaRPr lang="cs-CZ" dirty="0"/>
          </a:p>
        </p:txBody>
      </p:sp>
      <p:pic>
        <p:nvPicPr>
          <p:cNvPr id="20492" name="Zástupný symbol pro obsah 1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219700" y="1654175"/>
            <a:ext cx="3352800" cy="44704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27313" y="355600"/>
            <a:ext cx="914400" cy="61849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884238" y="620713"/>
            <a:ext cx="914400" cy="91440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g1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708400" y="611188"/>
            <a:ext cx="750888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733675" y="5516563"/>
            <a:ext cx="750888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708275" y="4652963"/>
            <a:ext cx="752475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760663" y="3735388"/>
            <a:ext cx="750887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733675" y="2924175"/>
            <a:ext cx="750888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 rot="260368">
            <a:off x="2733675" y="2097088"/>
            <a:ext cx="750888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708275" y="1309688"/>
            <a:ext cx="752475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708275" y="501650"/>
            <a:ext cx="752475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                      Nota g1</a:t>
            </a:r>
            <a:endParaRPr lang="cs-CZ" dirty="0"/>
          </a:p>
        </p:txBody>
      </p:sp>
      <p:pic>
        <p:nvPicPr>
          <p:cNvPr id="21516" name="Zástupný symbol pro obsah 1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716463" y="1624013"/>
            <a:ext cx="3659187" cy="487838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27363" y="320675"/>
            <a:ext cx="914400" cy="61849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1042988" y="739775"/>
            <a:ext cx="914400" cy="9144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a1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997325" y="922338"/>
            <a:ext cx="752475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108325" y="5516563"/>
            <a:ext cx="750888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087688" y="4598988"/>
            <a:ext cx="752475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108325" y="3806825"/>
            <a:ext cx="750888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054350" y="2930525"/>
            <a:ext cx="750888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 rot="21202290">
            <a:off x="3054350" y="2117725"/>
            <a:ext cx="750888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068638" y="1268413"/>
            <a:ext cx="752475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068638" y="436563"/>
            <a:ext cx="752475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                          Nota a1</a:t>
            </a:r>
            <a:endParaRPr lang="cs-CZ" dirty="0"/>
          </a:p>
        </p:txBody>
      </p:sp>
      <p:pic>
        <p:nvPicPr>
          <p:cNvPr id="22540" name="Zástupný symbol pro obsah 1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749800" y="1625600"/>
            <a:ext cx="3667125" cy="48895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16238" y="336550"/>
            <a:ext cx="914400" cy="61849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3811588" y="927100"/>
            <a:ext cx="752475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979738" y="5691188"/>
            <a:ext cx="752475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995613" y="4802188"/>
            <a:ext cx="752475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995613" y="3962400"/>
            <a:ext cx="752475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011488" y="3082925"/>
            <a:ext cx="750887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986088" y="2200275"/>
            <a:ext cx="752475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017838" y="1327150"/>
            <a:ext cx="750887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997200" y="393700"/>
            <a:ext cx="752475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30250" y="763588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h1</a:t>
            </a:r>
            <a:endParaRPr lang="cs-CZ" dirty="0"/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                             Nota h1</a:t>
            </a:r>
            <a:endParaRPr lang="cs-CZ" dirty="0"/>
          </a:p>
        </p:txBody>
      </p:sp>
      <p:pic>
        <p:nvPicPr>
          <p:cNvPr id="23564" name="Zástupný symbol pro obsah 1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148263" y="1857375"/>
            <a:ext cx="3157537" cy="42100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00338" y="347663"/>
            <a:ext cx="914400" cy="61849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3708400" y="611188"/>
            <a:ext cx="750888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819400" y="5584825"/>
            <a:ext cx="752475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832100" y="4722813"/>
            <a:ext cx="752475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828925" y="3841750"/>
            <a:ext cx="750888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794000" y="2955925"/>
            <a:ext cx="750888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774950" y="2125663"/>
            <a:ext cx="750888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794000" y="1217613"/>
            <a:ext cx="750888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828925" y="376238"/>
            <a:ext cx="750888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042988" y="1217613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c2</a:t>
            </a:r>
            <a:endParaRPr lang="cs-CZ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                            Nota c2</a:t>
            </a:r>
            <a:endParaRPr lang="cs-CZ" dirty="0"/>
          </a:p>
        </p:txBody>
      </p:sp>
      <p:pic>
        <p:nvPicPr>
          <p:cNvPr id="24588" name="Zástupný symbol pro obsah 15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003800" y="1943100"/>
            <a:ext cx="3170238" cy="42259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11413" y="306388"/>
            <a:ext cx="914400" cy="61833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3492500" y="698500"/>
            <a:ext cx="750888" cy="739775"/>
          </a:xfrm>
          <a:prstGeom prst="ellipse">
            <a:avLst/>
          </a:prstGeom>
          <a:solidFill>
            <a:schemeClr val="bg1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505075" y="5589588"/>
            <a:ext cx="752475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492375" y="4724400"/>
            <a:ext cx="750888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505075" y="3860800"/>
            <a:ext cx="752475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505075" y="3027363"/>
            <a:ext cx="752475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535238" y="2112963"/>
            <a:ext cx="750887" cy="739775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492375" y="1193800"/>
            <a:ext cx="750888" cy="7397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479675" y="363538"/>
            <a:ext cx="752475" cy="73818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85788" y="708025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d2</a:t>
            </a:r>
            <a:endParaRPr lang="cs-CZ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                              Nota d2</a:t>
            </a:r>
            <a:endParaRPr lang="cs-CZ" dirty="0"/>
          </a:p>
        </p:txBody>
      </p:sp>
      <p:pic>
        <p:nvPicPr>
          <p:cNvPr id="25612" name="Zástupný symbol pro obsah 1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003800" y="1773238"/>
            <a:ext cx="3273425" cy="43640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Anotace: materiál je určen pro žáky 1. stupně</a:t>
            </a:r>
            <a:endParaRPr lang="cs-CZ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Citace: Bylo použito fotografií žáků 2. třídy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107</TotalTime>
  <Words>84</Words>
  <Application>Microsoft Office PowerPoint</Application>
  <PresentationFormat>On-screen Show (4:3)</PresentationFormat>
  <Paragraphs>29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21" baseType="lpstr">
      <vt:lpstr>Palatino Linotype</vt:lpstr>
      <vt:lpstr>Arial</vt:lpstr>
      <vt:lpstr>Century Gothic</vt:lpstr>
      <vt:lpstr>Courier New</vt:lpstr>
      <vt:lpstr>Calibri</vt:lpstr>
      <vt:lpstr>Exekutivní</vt:lpstr>
      <vt:lpstr>Exekutivní</vt:lpstr>
      <vt:lpstr>Snímek 1</vt:lpstr>
      <vt:lpstr>Flétnička</vt:lpstr>
      <vt:lpstr>Nejdříve musíme flétničku zahřát:</vt:lpstr>
      <vt:lpstr>Flétnu uchopíme levou rukou nahoře, pravou dole.</vt:lpstr>
      <vt:lpstr>                     Nota c1</vt:lpstr>
      <vt:lpstr>              Nota d1</vt:lpstr>
      <vt:lpstr>                      Nota e1</vt:lpstr>
      <vt:lpstr>                             Nota f1</vt:lpstr>
      <vt:lpstr>                        Nota g1</vt:lpstr>
      <vt:lpstr>                            Nota a1</vt:lpstr>
      <vt:lpstr>                               Nota h1</vt:lpstr>
      <vt:lpstr>                              Nota c2</vt:lpstr>
      <vt:lpstr>                                Nota d2</vt:lpstr>
      <vt:lpstr>Anotace: materiál je určen pro žáky 1. stupně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Když jsem husy pásala</dc:title>
  <dc:creator>Hana Slavíková</dc:creator>
  <cp:lastModifiedBy>DUM</cp:lastModifiedBy>
  <cp:revision>38</cp:revision>
  <dcterms:created xsi:type="dcterms:W3CDTF">2012-01-11T16:51:53Z</dcterms:created>
  <dcterms:modified xsi:type="dcterms:W3CDTF">2014-05-14T17:03:18Z</dcterms:modified>
</cp:coreProperties>
</file>