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#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 Šel tudy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VY_32_INOVACE_HUDEBNÍ VÝCHOVA_16. Šel tudy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 custLinFactY="7686" custLinFactNeighborX="-12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 custLinFactNeighborX="74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E0C4AF-1CEA-4CBE-9F34-83D16C75C3E6}" type="presOf" srcId="{1F22E069-A120-4AB7-85EA-52FE8601DC25}" destId="{101D9C14-FD64-4E3B-BCA2-9F90782F8549}" srcOrd="0" destOrd="0" presId="urn:microsoft.com/office/officeart/2005/8/layout/vList2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486E685D-362C-407F-9FC6-4307529E3157}" type="presOf" srcId="{54328577-CE38-42C9-B724-51432B06E5CA}" destId="{CD1F462A-8EDA-434D-9342-2C73FCF9D894}" srcOrd="0" destOrd="0" presId="urn:microsoft.com/office/officeart/2005/8/layout/vList2"/>
    <dgm:cxn modelId="{66F4CC22-D64A-4EEC-A9E8-DBD4873E4A20}" type="presOf" srcId="{C8C4713B-85A2-4D65-9E2F-20BFD47A8FBE}" destId="{7ED2BFF5-562D-448B-A2B3-EA637190C721}" srcOrd="0" destOrd="0" presId="urn:microsoft.com/office/officeart/2005/8/layout/vList2"/>
    <dgm:cxn modelId="{B5947487-C061-4035-874D-03EEB3B83106}" type="presOf" srcId="{52BEB325-363B-45D0-ABED-1885F79F23A1}" destId="{45FAE54C-2B7D-4C24-8DFF-2D9E8A3DF887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875958B5-0252-4FD7-9A92-3C5769F6C977}" type="presOf" srcId="{B00A2139-7123-4CE9-B1E5-5F65E85072EE}" destId="{58BE3FB0-741C-491B-83EE-7B1D305E3DDB}" srcOrd="0" destOrd="0" presId="urn:microsoft.com/office/officeart/2005/8/layout/vList2"/>
    <dgm:cxn modelId="{71F5278C-719D-499A-B33E-72BD2B95B55F}" type="presOf" srcId="{ED4F5D22-F0C9-4DEB-AEBB-340C21D807CD}" destId="{162EBC16-4716-472B-9EB3-0A62D1C8E8F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3FFB15A3-5059-4276-8FCC-06526886DF9D}" type="presParOf" srcId="{58BE3FB0-741C-491B-83EE-7B1D305E3DDB}" destId="{101D9C14-FD64-4E3B-BCA2-9F90782F8549}" srcOrd="0" destOrd="0" presId="urn:microsoft.com/office/officeart/2005/8/layout/vList2"/>
    <dgm:cxn modelId="{3D0A6607-F951-441F-8FBC-F09944B78A07}" type="presParOf" srcId="{58BE3FB0-741C-491B-83EE-7B1D305E3DDB}" destId="{0BD3B9D5-C820-49A3-8317-EDB22A8FCC2D}" srcOrd="1" destOrd="0" presId="urn:microsoft.com/office/officeart/2005/8/layout/vList2"/>
    <dgm:cxn modelId="{23A6FF1D-595E-4C5D-AF72-B0C2DED251D7}" type="presParOf" srcId="{58BE3FB0-741C-491B-83EE-7B1D305E3DDB}" destId="{45FAE54C-2B7D-4C24-8DFF-2D9E8A3DF887}" srcOrd="2" destOrd="0" presId="urn:microsoft.com/office/officeart/2005/8/layout/vList2"/>
    <dgm:cxn modelId="{A31CF8B0-9C00-45E6-BA13-97081CBBEB30}" type="presParOf" srcId="{58BE3FB0-741C-491B-83EE-7B1D305E3DDB}" destId="{55CF85D8-08AA-450B-8E2D-EB828D5EEC7D}" srcOrd="3" destOrd="0" presId="urn:microsoft.com/office/officeart/2005/8/layout/vList2"/>
    <dgm:cxn modelId="{FDAC312B-F6D4-4590-B4BD-E8243CA32527}" type="presParOf" srcId="{58BE3FB0-741C-491B-83EE-7B1D305E3DDB}" destId="{CD1F462A-8EDA-434D-9342-2C73FCF9D894}" srcOrd="4" destOrd="0" presId="urn:microsoft.com/office/officeart/2005/8/layout/vList2"/>
    <dgm:cxn modelId="{4786EA32-0A2D-4B52-8233-0518008606AD}" type="presParOf" srcId="{58BE3FB0-741C-491B-83EE-7B1D305E3DDB}" destId="{51841FC5-9008-4FE4-95F0-1BCBA3F1F37E}" srcOrd="5" destOrd="0" presId="urn:microsoft.com/office/officeart/2005/8/layout/vList2"/>
    <dgm:cxn modelId="{9D9E70A0-5848-4E63-868F-F171813F1906}" type="presParOf" srcId="{58BE3FB0-741C-491B-83EE-7B1D305E3DDB}" destId="{7ED2BFF5-562D-448B-A2B3-EA637190C721}" srcOrd="6" destOrd="0" presId="urn:microsoft.com/office/officeart/2005/8/layout/vList2"/>
    <dgm:cxn modelId="{B53B938C-F4C8-4E7A-A6A7-1F9D818D378B}" type="presParOf" srcId="{58BE3FB0-741C-491B-83EE-7B1D305E3DDB}" destId="{582111BC-682B-41DA-BB18-DEEBF264A8A9}" srcOrd="7" destOrd="0" presId="urn:microsoft.com/office/officeart/2005/8/layout/vList2"/>
    <dgm:cxn modelId="{36F74EEE-97FF-44AE-8AA9-EDD66E090486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E263F-2524-4BBD-953F-3B1D9BDE8FAF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F50E7-1A80-4201-81D3-252F57A0D8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CBE53-9FBD-44D8-99E7-332D8EA0D800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49319-EE59-469D-97D2-57D4A4426A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424714-714D-4ECF-8E7D-2AEAD4AED909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960C7-0339-4B94-9CCB-D50C40903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17F14-8752-4760-B59C-357C29C12275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648A2-3870-4DDE-AFEF-FE346F9476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1D8EA-27E8-4C4A-9C7D-C581BEA52B60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2BE1B-DB94-4C33-A4EA-8A3BA44C0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3CE5A-808F-4576-A5B1-DE3794AC8447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1C605-E06F-4680-88AF-0E90C61DA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0F651-9B24-459F-B5BC-1832F00B241F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3F158-7E09-42D2-BDBB-63EAF91F8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71635-363C-404C-8432-19F98A335C22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422586-3EA3-4EC8-B1EA-63CE2431D8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D3D18-84A7-4C10-B1FD-5B0B634A6C06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5CEFE-5D2A-4351-8083-C3A5871130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486A4-0F2E-4FC8-96E0-C7C0213D51F0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A8F635-CA4C-4765-B050-4706053587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49AC3-0EFF-4E7A-8347-2F04DF2580F3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7E242-FE79-4219-A2C4-50557DE13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4FBE8632-EAE3-4898-93B3-59E43B22AE4D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408FEE7-CB4F-44A0-B972-2CAA8B03A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8" r:id="rId2"/>
    <p:sldLayoutId id="2147483720" r:id="rId3"/>
    <p:sldLayoutId id="2147483717" r:id="rId4"/>
    <p:sldLayoutId id="2147483716" r:id="rId5"/>
    <p:sldLayoutId id="2147483715" r:id="rId6"/>
    <p:sldLayoutId id="2147483714" r:id="rId7"/>
    <p:sldLayoutId id="2147483713" r:id="rId8"/>
    <p:sldLayoutId id="2147483712" r:id="rId9"/>
    <p:sldLayoutId id="2147483711" r:id="rId10"/>
    <p:sldLayoutId id="2147483710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331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88913"/>
            <a:ext cx="6192837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Šel tudy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Nácvik písně- hra na flétnu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36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908050"/>
            <a:ext cx="7720012" cy="10928350"/>
          </a:xfrm>
          <a:solidFill>
            <a:schemeClr val="bg1"/>
          </a:solidFill>
        </p:spPr>
      </p:pic>
      <p:sp>
        <p:nvSpPr>
          <p:cNvPr id="3" name="Obdélník s jedním zakulaceným rohem 2"/>
          <p:cNvSpPr/>
          <p:nvPr/>
        </p:nvSpPr>
        <p:spPr>
          <a:xfrm>
            <a:off x="1547813" y="4481513"/>
            <a:ext cx="7416800" cy="914400"/>
          </a:xfrm>
          <a:prstGeom prst="round1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Označ červeně všechny půlové noty.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Podtrhni stejné takty.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Vytleskej  takty 1, 3,4.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Pojmenuj noty </a:t>
            </a:r>
            <a:endParaRPr lang="cs-CZ" dirty="0"/>
          </a:p>
        </p:txBody>
      </p:sp>
      <p:pic>
        <p:nvPicPr>
          <p:cNvPr id="1638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68325" y="2133600"/>
            <a:ext cx="8007350" cy="11334750"/>
          </a:xfrm>
        </p:spPr>
      </p:pic>
      <p:sp>
        <p:nvSpPr>
          <p:cNvPr id="5" name="Obdélník s odříznutým a zakulaceným jedním rohem 4"/>
          <p:cNvSpPr/>
          <p:nvPr/>
        </p:nvSpPr>
        <p:spPr>
          <a:xfrm>
            <a:off x="1835150" y="5373688"/>
            <a:ext cx="5473700" cy="914400"/>
          </a:xfrm>
          <a:prstGeom prst="snip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Najdi v písničce klesavou melodii.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Takt 1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</p:txBody>
      </p:sp>
      <p:sp>
        <p:nvSpPr>
          <p:cNvPr id="5" name="Ovál 4"/>
          <p:cNvSpPr/>
          <p:nvPr/>
        </p:nvSpPr>
        <p:spPr>
          <a:xfrm>
            <a:off x="1196975" y="13335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g1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372225" y="14859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f1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779838" y="14128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e1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9100" y="2636838"/>
            <a:ext cx="2354263" cy="313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6638" y="2636838"/>
            <a:ext cx="2339975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9113" y="2746375"/>
            <a:ext cx="2665412" cy="355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Takt 4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41400" y="2852738"/>
            <a:ext cx="2503488" cy="3336925"/>
          </a:xfrm>
        </p:spPr>
      </p:pic>
      <p:sp>
        <p:nvSpPr>
          <p:cNvPr id="4" name="Ovál 3"/>
          <p:cNvSpPr/>
          <p:nvPr/>
        </p:nvSpPr>
        <p:spPr>
          <a:xfrm>
            <a:off x="1835150" y="14128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c1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932363" y="14128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c1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8925" y="2636838"/>
            <a:ext cx="2781300" cy="370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Takt 5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93888" y="2852738"/>
            <a:ext cx="2803525" cy="3736975"/>
          </a:xfrm>
        </p:spPr>
      </p:pic>
      <p:sp>
        <p:nvSpPr>
          <p:cNvPr id="4" name="Ovál 3"/>
          <p:cNvSpPr/>
          <p:nvPr/>
        </p:nvSpPr>
        <p:spPr>
          <a:xfrm>
            <a:off x="1662113" y="18446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d1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295650" y="18446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d1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918075" y="18446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e1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02313" y="2924175"/>
            <a:ext cx="2787650" cy="371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Takt 7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25425" y="2781300"/>
            <a:ext cx="2695575" cy="3592513"/>
          </a:xfrm>
        </p:spPr>
      </p:pic>
      <p:sp>
        <p:nvSpPr>
          <p:cNvPr id="4" name="Ovál 3"/>
          <p:cNvSpPr/>
          <p:nvPr/>
        </p:nvSpPr>
        <p:spPr>
          <a:xfrm>
            <a:off x="755650" y="12192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g1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106738" y="12446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f1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567363" y="12033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e1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7550150" y="128746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d1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63863" y="2516188"/>
            <a:ext cx="2114550" cy="2820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68900" y="2859088"/>
            <a:ext cx="1600200" cy="213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02450" y="2997200"/>
            <a:ext cx="2081213" cy="277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Zahraj celou písničku</a:t>
            </a:r>
            <a:endParaRPr lang="cs-CZ" dirty="0"/>
          </a:p>
        </p:txBody>
      </p:sp>
      <p:pic>
        <p:nvPicPr>
          <p:cNvPr id="2150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463" y="1484313"/>
            <a:ext cx="7700962" cy="10902950"/>
          </a:xfrm>
        </p:spPr>
      </p:pic>
      <p:sp>
        <p:nvSpPr>
          <p:cNvPr id="5" name="Slunce 4"/>
          <p:cNvSpPr/>
          <p:nvPr/>
        </p:nvSpPr>
        <p:spPr>
          <a:xfrm>
            <a:off x="4356100" y="4005263"/>
            <a:ext cx="3024188" cy="259238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Anotace: materiál je určen pro žáky 1. stupně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Citace: byly použity fotografie žáků 2. třídy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46</TotalTime>
  <Words>64</Words>
  <Application>Microsoft Office PowerPoint</Application>
  <PresentationFormat>On-screen Show (4:3)</PresentationFormat>
  <Paragraphs>26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Palatino Linotype</vt:lpstr>
      <vt:lpstr>Arial</vt:lpstr>
      <vt:lpstr>Century Gothic</vt:lpstr>
      <vt:lpstr>Courier New</vt:lpstr>
      <vt:lpstr>Calibri</vt:lpstr>
      <vt:lpstr>Exekutivní</vt:lpstr>
      <vt:lpstr>Exekutivní</vt:lpstr>
      <vt:lpstr>Snímek 1</vt:lpstr>
      <vt:lpstr>Šel tudy</vt:lpstr>
      <vt:lpstr>Snímek 3</vt:lpstr>
      <vt:lpstr>Pojmenuj noty </vt:lpstr>
      <vt:lpstr>Takt 1</vt:lpstr>
      <vt:lpstr>Takt 4</vt:lpstr>
      <vt:lpstr>Takt 5</vt:lpstr>
      <vt:lpstr>Takt 7</vt:lpstr>
      <vt:lpstr>Zahraj celou písničku</vt:lpstr>
      <vt:lpstr>Anotace: materiál je určen pro žáky 1. stupně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Šel tudy</dc:title>
  <dc:creator>Hana Slavíková</dc:creator>
  <cp:lastModifiedBy>DUM</cp:lastModifiedBy>
  <cp:revision>10</cp:revision>
  <dcterms:created xsi:type="dcterms:W3CDTF">2012-01-14T15:55:53Z</dcterms:created>
  <dcterms:modified xsi:type="dcterms:W3CDTF">2014-05-14T16:55:20Z</dcterms:modified>
</cp:coreProperties>
</file>