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115" d="100"/>
          <a:sy n="115" d="100"/>
        </p:scale>
        <p:origin x="-9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</a:t>
          </a:r>
          <a:r>
            <a:rPr lang="cs-CZ" dirty="0" smtClean="0"/>
            <a:t>:Pirátská matematika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5_25. </a:t>
          </a:r>
          <a:r>
            <a:rPr lang="cs-CZ" dirty="0" smtClean="0"/>
            <a:t>Pirátská matematika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 custLinFactNeighborY="-1365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6E0A2995-0080-413A-A9A8-A0184BC3AA99}" type="presOf" srcId="{ED4F5D22-F0C9-4DEB-AEBB-340C21D807CD}" destId="{162EBC16-4716-472B-9EB3-0A62D1C8E8FB}" srcOrd="0" destOrd="0" presId="urn:microsoft.com/office/officeart/2005/8/layout/vList2"/>
    <dgm:cxn modelId="{B73403C7-C956-4C7B-A4F1-8871904FD4C0}" type="presOf" srcId="{C8C4713B-85A2-4D65-9E2F-20BFD47A8FBE}" destId="{7ED2BFF5-562D-448B-A2B3-EA637190C721}" srcOrd="0" destOrd="0" presId="urn:microsoft.com/office/officeart/2005/8/layout/vList2"/>
    <dgm:cxn modelId="{A2184DA3-70FF-4651-AC29-FADDA76CA347}" type="presOf" srcId="{1F22E069-A120-4AB7-85EA-52FE8601DC25}" destId="{101D9C14-FD64-4E3B-BCA2-9F90782F8549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05F33EFD-F649-4F48-8706-40C93CAE6336}" type="presOf" srcId="{52BEB325-363B-45D0-ABED-1885F79F23A1}" destId="{45FAE54C-2B7D-4C24-8DFF-2D9E8A3DF887}" srcOrd="0" destOrd="0" presId="urn:microsoft.com/office/officeart/2005/8/layout/vList2"/>
    <dgm:cxn modelId="{01C7EDE7-E827-4954-BAEC-65EBB22410ED}" type="presOf" srcId="{B00A2139-7123-4CE9-B1E5-5F65E85072EE}" destId="{58BE3FB0-741C-491B-83EE-7B1D305E3DDB}" srcOrd="0" destOrd="0" presId="urn:microsoft.com/office/officeart/2005/8/layout/vList2"/>
    <dgm:cxn modelId="{C221A89A-B696-450C-91D9-4466F12EC312}" type="presOf" srcId="{54328577-CE38-42C9-B724-51432B06E5CA}" destId="{CD1F462A-8EDA-434D-9342-2C73FCF9D894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E307CBE0-3C4E-432B-8C8B-4D2F77CCDF7C}" type="presParOf" srcId="{58BE3FB0-741C-491B-83EE-7B1D305E3DDB}" destId="{101D9C14-FD64-4E3B-BCA2-9F90782F8549}" srcOrd="0" destOrd="0" presId="urn:microsoft.com/office/officeart/2005/8/layout/vList2"/>
    <dgm:cxn modelId="{2A1B089E-4537-4FE1-A71C-0DF309C90DE8}" type="presParOf" srcId="{58BE3FB0-741C-491B-83EE-7B1D305E3DDB}" destId="{0BD3B9D5-C820-49A3-8317-EDB22A8FCC2D}" srcOrd="1" destOrd="0" presId="urn:microsoft.com/office/officeart/2005/8/layout/vList2"/>
    <dgm:cxn modelId="{A5F49F1E-306A-4923-AD6A-AF5FB873755F}" type="presParOf" srcId="{58BE3FB0-741C-491B-83EE-7B1D305E3DDB}" destId="{45FAE54C-2B7D-4C24-8DFF-2D9E8A3DF887}" srcOrd="2" destOrd="0" presId="urn:microsoft.com/office/officeart/2005/8/layout/vList2"/>
    <dgm:cxn modelId="{A86EE062-01BE-4423-9199-76A85C1DC540}" type="presParOf" srcId="{58BE3FB0-741C-491B-83EE-7B1D305E3DDB}" destId="{55CF85D8-08AA-450B-8E2D-EB828D5EEC7D}" srcOrd="3" destOrd="0" presId="urn:microsoft.com/office/officeart/2005/8/layout/vList2"/>
    <dgm:cxn modelId="{3AB493A8-859A-47EC-B70D-43FE16649BAE}" type="presParOf" srcId="{58BE3FB0-741C-491B-83EE-7B1D305E3DDB}" destId="{CD1F462A-8EDA-434D-9342-2C73FCF9D894}" srcOrd="4" destOrd="0" presId="urn:microsoft.com/office/officeart/2005/8/layout/vList2"/>
    <dgm:cxn modelId="{C36DC360-935F-410C-A5CC-3C85CACABE9B}" type="presParOf" srcId="{58BE3FB0-741C-491B-83EE-7B1D305E3DDB}" destId="{51841FC5-9008-4FE4-95F0-1BCBA3F1F37E}" srcOrd="5" destOrd="0" presId="urn:microsoft.com/office/officeart/2005/8/layout/vList2"/>
    <dgm:cxn modelId="{338066A7-5F3D-448C-AEAA-97BD69A08D00}" type="presParOf" srcId="{58BE3FB0-741C-491B-83EE-7B1D305E3DDB}" destId="{7ED2BFF5-562D-448B-A2B3-EA637190C721}" srcOrd="6" destOrd="0" presId="urn:microsoft.com/office/officeart/2005/8/layout/vList2"/>
    <dgm:cxn modelId="{44C91782-EE7A-46AB-8CF0-E4C1502C6224}" type="presParOf" srcId="{58BE3FB0-741C-491B-83EE-7B1D305E3DDB}" destId="{582111BC-682B-41DA-BB18-DEEBF264A8A9}" srcOrd="7" destOrd="0" presId="urn:microsoft.com/office/officeart/2005/8/layout/vList2"/>
    <dgm:cxn modelId="{04C3A9D7-76F2-41F5-B577-FDF9CD8A1D5D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751363"/>
          <a:ext cx="8229600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NÁZEV ŠKOLY: ZŠ Pardubice - </a:t>
          </a:r>
          <a:r>
            <a:rPr lang="cs-CZ" sz="2300" kern="1200" dirty="0" err="1" smtClean="0"/>
            <a:t>Spořilov</a:t>
          </a:r>
          <a:endParaRPr lang="cs-CZ" sz="2300" kern="1200" dirty="0"/>
        </a:p>
      </dsp:txBody>
      <dsp:txXfrm>
        <a:off x="26930" y="778293"/>
        <a:ext cx="8175740" cy="497795"/>
      </dsp:txXfrm>
    </dsp:sp>
    <dsp:sp modelId="{45FAE54C-2B7D-4C24-8DFF-2D9E8A3DF887}">
      <dsp:nvSpPr>
        <dsp:cNvPr id="0" name=""/>
        <dsp:cNvSpPr/>
      </dsp:nvSpPr>
      <dsp:spPr>
        <a:xfrm>
          <a:off x="0" y="1396753"/>
          <a:ext cx="8229600" cy="551655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 : Hana Slavíková</a:t>
          </a:r>
          <a:endParaRPr lang="cs-CZ" sz="2300" kern="1200" dirty="0"/>
        </a:p>
      </dsp:txBody>
      <dsp:txXfrm>
        <a:off x="26930" y="1423683"/>
        <a:ext cx="8175740" cy="497795"/>
      </dsp:txXfrm>
    </dsp:sp>
    <dsp:sp modelId="{CD1F462A-8EDA-434D-9342-2C73FCF9D894}">
      <dsp:nvSpPr>
        <dsp:cNvPr id="0" name=""/>
        <dsp:cNvSpPr/>
      </dsp:nvSpPr>
      <dsp:spPr>
        <a:xfrm>
          <a:off x="0" y="1978112"/>
          <a:ext cx="8229600" cy="551655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NÁZEV : VY_42_INOVACE_MATEMATIKA 5_25. </a:t>
          </a:r>
          <a:r>
            <a:rPr lang="cs-CZ" sz="2300" kern="1200" dirty="0" smtClean="0"/>
            <a:t>Pirátská matematika</a:t>
          </a:r>
          <a:endParaRPr lang="cs-CZ" sz="2300" kern="1200" dirty="0"/>
        </a:p>
      </dsp:txBody>
      <dsp:txXfrm>
        <a:off x="26930" y="2005042"/>
        <a:ext cx="8175740" cy="497795"/>
      </dsp:txXfrm>
    </dsp:sp>
    <dsp:sp modelId="{7ED2BFF5-562D-448B-A2B3-EA637190C721}">
      <dsp:nvSpPr>
        <dsp:cNvPr id="0" name=""/>
        <dsp:cNvSpPr/>
      </dsp:nvSpPr>
      <dsp:spPr>
        <a:xfrm>
          <a:off x="0" y="2605049"/>
          <a:ext cx="8229600" cy="551655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TÉMA </a:t>
          </a:r>
          <a:r>
            <a:rPr lang="cs-CZ" sz="2300" kern="1200" dirty="0" smtClean="0"/>
            <a:t>:Pirátská matematika</a:t>
          </a:r>
          <a:endParaRPr lang="cs-CZ" sz="2300" kern="1200" dirty="0"/>
        </a:p>
      </dsp:txBody>
      <dsp:txXfrm>
        <a:off x="26930" y="2631979"/>
        <a:ext cx="8175740" cy="497795"/>
      </dsp:txXfrm>
    </dsp:sp>
    <dsp:sp modelId="{162EBC16-4716-472B-9EB3-0A62D1C8E8FB}">
      <dsp:nvSpPr>
        <dsp:cNvPr id="0" name=""/>
        <dsp:cNvSpPr/>
      </dsp:nvSpPr>
      <dsp:spPr>
        <a:xfrm>
          <a:off x="0" y="3222944"/>
          <a:ext cx="8229600" cy="551655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CZ.1.07/1.4.00/21.2349</a:t>
          </a:r>
          <a:endParaRPr lang="cs-CZ" sz="2300" kern="1200" dirty="0"/>
        </a:p>
      </dsp:txBody>
      <dsp:txXfrm>
        <a:off x="26930" y="3249874"/>
        <a:ext cx="8175740" cy="497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A78D9-29E3-47D3-A934-711879101FA7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E1A500-9D1D-4D4B-83DC-7BD476BCB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713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E1A500-9D1D-4D4B-83DC-7BD476BCB77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049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B83FE-D438-4A54-940E-F103978285F3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F3EF1-C72C-429D-8D4A-A59266190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413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B83FE-D438-4A54-940E-F103978285F3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F3EF1-C72C-429D-8D4A-A59266190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584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B83FE-D438-4A54-940E-F103978285F3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F3EF1-C72C-429D-8D4A-A59266190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95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B83FE-D438-4A54-940E-F103978285F3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F3EF1-C72C-429D-8D4A-A59266190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76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B83FE-D438-4A54-940E-F103978285F3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F3EF1-C72C-429D-8D4A-A59266190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96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B83FE-D438-4A54-940E-F103978285F3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F3EF1-C72C-429D-8D4A-A59266190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532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B83FE-D438-4A54-940E-F103978285F3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F3EF1-C72C-429D-8D4A-A59266190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599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B83FE-D438-4A54-940E-F103978285F3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F3EF1-C72C-429D-8D4A-A59266190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444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B83FE-D438-4A54-940E-F103978285F3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F3EF1-C72C-429D-8D4A-A59266190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429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B83FE-D438-4A54-940E-F103978285F3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F3EF1-C72C-429D-8D4A-A59266190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125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B83FE-D438-4A54-940E-F103978285F3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F3EF1-C72C-429D-8D4A-A59266190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698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AB83FE-D438-4A54-940E-F103978285F3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DF3EF1-C72C-429D-8D4A-A59266190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57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-99392"/>
            <a:ext cx="6209160" cy="1625928"/>
          </a:xfrm>
          <a:prstGeom prst="rect">
            <a:avLst/>
          </a:prstGeom>
        </p:spPr>
      </p:pic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57300710"/>
              </p:ext>
            </p:extLst>
          </p:nvPr>
        </p:nvGraphicFramePr>
        <p:xfrm>
          <a:off x="395536" y="16288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676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3111"/>
            <a:ext cx="7772400" cy="1111633"/>
          </a:xfrm>
        </p:spPr>
        <p:txBody>
          <a:bodyPr/>
          <a:lstStyle/>
          <a:p>
            <a:r>
              <a:rPr lang="cs-CZ" dirty="0" smtClean="0"/>
              <a:t>Pirátská matematika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16485" y="4869160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679112" y="1611486"/>
            <a:ext cx="158417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2204848" y="2204864"/>
            <a:ext cx="158417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2609850" cy="313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11486"/>
            <a:ext cx="2729777" cy="3192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0" y="4293096"/>
            <a:ext cx="45719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2859" y="4293096"/>
            <a:ext cx="45719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4546501"/>
            <a:ext cx="9252520" cy="231149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916816" y="2932230"/>
            <a:ext cx="45719" cy="1813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611995" y="2979638"/>
            <a:ext cx="45719" cy="865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rstenec 14"/>
          <p:cNvSpPr/>
          <p:nvPr/>
        </p:nvSpPr>
        <p:spPr>
          <a:xfrm>
            <a:off x="3914774" y="2708920"/>
            <a:ext cx="1584176" cy="1368152"/>
          </a:xfrm>
          <a:prstGeom prst="donu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20072" y="3093566"/>
            <a:ext cx="720080" cy="288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591477" y="2323111"/>
            <a:ext cx="189735" cy="63075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54734" y="3093566"/>
            <a:ext cx="720080" cy="22785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146284" y="3915742"/>
            <a:ext cx="1080120" cy="108012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 rot="5400000">
            <a:off x="4326304" y="4042428"/>
            <a:ext cx="720080" cy="288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017050" y="4507956"/>
            <a:ext cx="2232248" cy="610691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017050" y="5118647"/>
            <a:ext cx="2232248" cy="610691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017050" y="5730621"/>
            <a:ext cx="2232248" cy="610691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038461" y="6341312"/>
            <a:ext cx="2232248" cy="610691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1662773" y="359772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73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/>
          <a:lstStyle/>
          <a:p>
            <a:r>
              <a:rPr lang="cs-CZ" dirty="0" smtClean="0"/>
              <a:t>Každý pirát musí umět násobilku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41576" y="9045624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9"/>
            <a:ext cx="2448272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632270" y="1345497"/>
            <a:ext cx="4032448" cy="187220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ámeček 4"/>
          <p:cNvSpPr/>
          <p:nvPr/>
        </p:nvSpPr>
        <p:spPr>
          <a:xfrm>
            <a:off x="3275856" y="1052736"/>
            <a:ext cx="4608512" cy="2448272"/>
          </a:xfrm>
          <a:prstGeom prst="fram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11960" y="3356992"/>
            <a:ext cx="648072" cy="720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79912" y="1556792"/>
            <a:ext cx="1368152" cy="432048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70 x 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79912" y="2101580"/>
            <a:ext cx="1368152" cy="360041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120 : 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779912" y="2636913"/>
            <a:ext cx="1368152" cy="432047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 x 9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642845" y="1598084"/>
            <a:ext cx="1080120" cy="432048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55 : 5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580112" y="1941062"/>
            <a:ext cx="1224136" cy="472781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 x  50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796136" y="2476501"/>
            <a:ext cx="1152128" cy="439093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 : 4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3347864" y="3933057"/>
            <a:ext cx="45719" cy="7200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1556776" y="359472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>
            <a:stCxn id="15" idx="6"/>
            <a:endCxn id="15" idx="2"/>
          </p:cNvCxnSpPr>
          <p:nvPr/>
        </p:nvCxnSpPr>
        <p:spPr>
          <a:xfrm flipH="1">
            <a:off x="11556776" y="4051920"/>
            <a:ext cx="914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862" y="3786745"/>
            <a:ext cx="2574206" cy="1444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6586" y="3594720"/>
            <a:ext cx="2694009" cy="1658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653" y="5338358"/>
            <a:ext cx="2722984" cy="1355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545" y="5202579"/>
            <a:ext cx="2664296" cy="1462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2966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319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Pirátská úloha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416" y="1412777"/>
            <a:ext cx="5256584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ámeček 3"/>
          <p:cNvSpPr/>
          <p:nvPr/>
        </p:nvSpPr>
        <p:spPr>
          <a:xfrm>
            <a:off x="0" y="4149081"/>
            <a:ext cx="9144000" cy="2708919"/>
          </a:xfrm>
          <a:prstGeom prst="fram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4507128"/>
            <a:ext cx="8388932" cy="650063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 2 hodiny nepřátelé  uplavou   2320 metrů . Kolik  metrů nepřátelé uplavou za  5 hodin?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5157192"/>
            <a:ext cx="8388932" cy="129614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04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Pirátská přestřelka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184" y="7015723"/>
            <a:ext cx="8229600" cy="363326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39"/>
            <a:ext cx="2808312" cy="3600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22125"/>
            <a:ext cx="2771775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vál 7"/>
          <p:cNvSpPr/>
          <p:nvPr/>
        </p:nvSpPr>
        <p:spPr>
          <a:xfrm>
            <a:off x="2787331" y="1257411"/>
            <a:ext cx="2592288" cy="10194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97 :  7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957736" y="2528901"/>
            <a:ext cx="2520280" cy="97210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  x  56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059832" y="3825042"/>
            <a:ext cx="2520280" cy="108011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99 : 9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3203848" y="5115144"/>
            <a:ext cx="2274168" cy="10801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  :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3888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Pirátská přestřelka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12360" y="7173416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08920"/>
            <a:ext cx="2808312" cy="3600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805" y="2164935"/>
            <a:ext cx="2771775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ál 5"/>
          <p:cNvSpPr/>
          <p:nvPr/>
        </p:nvSpPr>
        <p:spPr>
          <a:xfrm>
            <a:off x="3149171" y="1691398"/>
            <a:ext cx="2578255" cy="10441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 x 7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108319" y="2920003"/>
            <a:ext cx="2659957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 : 4   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203848" y="3933056"/>
            <a:ext cx="2587949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x 50 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214982" y="5111123"/>
            <a:ext cx="2664296" cy="93610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65 :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010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9657" y="0"/>
            <a:ext cx="8229600" cy="1143000"/>
          </a:xfrm>
        </p:spPr>
        <p:txBody>
          <a:bodyPr/>
          <a:lstStyle/>
          <a:p>
            <a:r>
              <a:rPr lang="cs-CZ" dirty="0" smtClean="0"/>
              <a:t>Zbytkové  příklady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7704856" cy="5682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31640" y="980728"/>
            <a:ext cx="72008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48105" y="1484784"/>
            <a:ext cx="1152128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132 : 5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547664" y="4149080"/>
            <a:ext cx="1260140" cy="50405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326 : 4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492321" y="1484784"/>
            <a:ext cx="1584176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678 : 4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700233" y="4797152"/>
            <a:ext cx="1584176" cy="50405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579 : 6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700233" y="1484784"/>
            <a:ext cx="79208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26 (2)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796136" y="1484784"/>
            <a:ext cx="792088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167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698661" y="4149080"/>
            <a:ext cx="851016" cy="71405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81 (2)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284409" y="4797152"/>
            <a:ext cx="792088" cy="50405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96(4)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5682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96"/>
            <a:ext cx="8229600" cy="1143000"/>
          </a:xfrm>
        </p:spPr>
        <p:txBody>
          <a:bodyPr/>
          <a:lstStyle/>
          <a:p>
            <a:r>
              <a:rPr lang="cs-CZ" dirty="0" smtClean="0"/>
              <a:t>Pirátská úloha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268760"/>
            <a:ext cx="2592288" cy="1731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0" y="3573016"/>
            <a:ext cx="9144000" cy="72008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Piráti mají kotvu dlouhou 352  metrů , aby kotva stačila na dno musí být dlouhá  40 000 cm .</a:t>
            </a:r>
          </a:p>
          <a:p>
            <a:pPr algn="ctr"/>
            <a:r>
              <a:rPr lang="cs-CZ" dirty="0" smtClean="0"/>
              <a:t>Kolik metrů chybí 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4293096"/>
            <a:ext cx="9144000" cy="2564904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39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083"/>
            <a:ext cx="8229600" cy="1143000"/>
          </a:xfrm>
        </p:spPr>
        <p:txBody>
          <a:bodyPr/>
          <a:lstStyle/>
          <a:p>
            <a:r>
              <a:rPr lang="cs-CZ" dirty="0" smtClean="0"/>
              <a:t>Pirátský Diplom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28384" y="5471802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3275856" y="1678004"/>
            <a:ext cx="3096344" cy="3816424"/>
          </a:xfrm>
          <a:prstGeom prst="verticalScroll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Tímto jsi </a:t>
            </a:r>
            <a:r>
              <a:rPr lang="cs-CZ" dirty="0" smtClean="0"/>
              <a:t>složil </a:t>
            </a:r>
            <a:r>
              <a:rPr lang="cs-CZ" smtClean="0"/>
              <a:t>pirátskou zkoušku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8483" y="2060848"/>
            <a:ext cx="1796427" cy="13093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19255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Materiál je určen pro žáky 4. ročníku</a:t>
            </a:r>
          </a:p>
          <a:p>
            <a:r>
              <a:rPr lang="cs-CZ" dirty="0" smtClean="0"/>
              <a:t>Bylo využito dětských ilustrací( Ondřej Horáček, syn)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891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177</Words>
  <Application>Microsoft Office PowerPoint</Application>
  <PresentationFormat>Předvádění na obrazovce (4:3)</PresentationFormat>
  <Paragraphs>42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Pirátská matematika</vt:lpstr>
      <vt:lpstr>Každý pirát musí umět násobilku</vt:lpstr>
      <vt:lpstr>Pirátská úloha</vt:lpstr>
      <vt:lpstr>Pirátská přestřelka 1</vt:lpstr>
      <vt:lpstr>Pirátská přestřelka 2</vt:lpstr>
      <vt:lpstr>Zbytkové  příklady</vt:lpstr>
      <vt:lpstr>Pirátská úloha</vt:lpstr>
      <vt:lpstr>Pirátský Diplom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Pirátská matematika</dc:title>
  <dc:creator>Ondra Horáček</dc:creator>
  <cp:lastModifiedBy>Slavíková Hana</cp:lastModifiedBy>
  <cp:revision>21</cp:revision>
  <dcterms:created xsi:type="dcterms:W3CDTF">2013-12-30T08:27:49Z</dcterms:created>
  <dcterms:modified xsi:type="dcterms:W3CDTF">2014-01-19T15:04:40Z</dcterms:modified>
</cp:coreProperties>
</file>