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866BE2-6734-4613-A1BA-F72F03A61AA0}" type="datetimeFigureOut">
              <a:rPr lang="cs-CZ"/>
              <a:pPr>
                <a:defRPr/>
              </a:pPr>
              <a:t>4.4.2012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43BFF4-1251-4EDA-BAC1-990203A588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3FC75B-2732-4212-8699-53566CC04D42}" type="datetimeFigureOut">
              <a:rPr lang="cs-CZ"/>
              <a:pPr>
                <a:defRPr/>
              </a:pPr>
              <a:t>4.4.2012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829E37-C4DC-4451-9491-42C3D8312E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29B8D3-FE58-4012-8AD6-6090A944CA15}" type="datetimeFigureOut">
              <a:rPr lang="cs-CZ"/>
              <a:pPr>
                <a:defRPr/>
              </a:pPr>
              <a:t>4.4.2012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D9F8CC-BC4B-4754-8709-2BAA5B3429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209FED-6904-41AB-B4A8-8BC9548D4F34}" type="datetimeFigureOut">
              <a:rPr lang="cs-CZ"/>
              <a:pPr>
                <a:defRPr/>
              </a:pPr>
              <a:t>4.4.2012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2AAEFE-BE1B-49FC-A6D8-D608B3C090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4571F0-3FCD-4EF4-B4BA-E4AF21CB73B4}" type="datetimeFigureOut">
              <a:rPr lang="cs-CZ"/>
              <a:pPr>
                <a:defRPr/>
              </a:pPr>
              <a:t>4.4.2012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F34B0D-05FA-473D-91A3-9FF54BA045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316CAA-536A-4B17-AF94-1BAB81012E05}" type="datetimeFigureOut">
              <a:rPr lang="cs-CZ"/>
              <a:pPr>
                <a:defRPr/>
              </a:pPr>
              <a:t>4.4.2012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47CD6C-614D-4126-B0B0-7704075F0D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959D90-6F7D-4BBE-ADF9-18598C6410FC}" type="datetimeFigureOut">
              <a:rPr lang="cs-CZ"/>
              <a:pPr>
                <a:defRPr/>
              </a:pPr>
              <a:t>4.4.2012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9B564C-BDAC-48CD-893F-158CAE24CB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56D8B5-3FA2-4AB1-B9BC-CA664CE9214F}" type="datetimeFigureOut">
              <a:rPr lang="cs-CZ"/>
              <a:pPr>
                <a:defRPr/>
              </a:pPr>
              <a:t>4.4.2012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CFE07D-E5BE-4CAB-ABD8-E9ECD8A571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64B940-17B3-4F79-853B-7BA0C06F7B62}" type="datetimeFigureOut">
              <a:rPr lang="cs-CZ"/>
              <a:pPr>
                <a:defRPr/>
              </a:pPr>
              <a:t>4.4.2012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B3DA2F-7A98-41F6-A081-EC074E4168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E832C-C82F-4AE2-9063-AE31828ABE7A}" type="datetimeFigureOut">
              <a:rPr lang="cs-CZ"/>
              <a:pPr>
                <a:defRPr/>
              </a:pPr>
              <a:t>4.4.2012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8146B2-A0B8-4791-AF5B-E0050850C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8309B-07E3-4CCB-972B-086C03EDD660}" type="datetimeFigureOut">
              <a:rPr lang="cs-CZ"/>
              <a:pPr>
                <a:defRPr/>
              </a:pPr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1B0B12-3E90-4F68-8093-8B3A556C7D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053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D4A5223-BA1C-4036-89FA-ED7E660E761E}" type="datetimeFigureOut">
              <a:rPr lang="cs-CZ"/>
              <a:pPr>
                <a:defRPr/>
              </a:pPr>
              <a:t>4.4.2012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68BB130-F1A7-4D83-9A04-83272EA27B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0" r:id="rId4"/>
    <p:sldLayoutId id="2147483686" r:id="rId5"/>
    <p:sldLayoutId id="2147483681" r:id="rId6"/>
    <p:sldLayoutId id="2147483687" r:id="rId7"/>
    <p:sldLayoutId id="2147483688" r:id="rId8"/>
    <p:sldLayoutId id="2147483689" r:id="rId9"/>
    <p:sldLayoutId id="2147483682" r:id="rId10"/>
    <p:sldLayoutId id="2147483690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Obrázek 3" descr="1194983937722175360thin_client_risto_pekkal_01_svg_med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333375"/>
            <a:ext cx="7200900" cy="6335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7" name="TextovéPole 5"/>
          <p:cNvSpPr txBox="1">
            <a:spLocks noChangeArrowheads="1"/>
          </p:cNvSpPr>
          <p:nvPr/>
        </p:nvSpPr>
        <p:spPr bwMode="auto">
          <a:xfrm>
            <a:off x="2843213" y="1196975"/>
            <a:ext cx="3960812" cy="2554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Co umí </a:t>
            </a:r>
          </a:p>
          <a:p>
            <a:r>
              <a:rPr lang="cs-CZ" sz="80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počítač 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Obrázek 1" descr="computer-md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692150"/>
            <a:ext cx="7578725" cy="5113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1" name="TextovéPole 3"/>
          <p:cNvSpPr txBox="1">
            <a:spLocks noChangeArrowheads="1"/>
          </p:cNvSpPr>
          <p:nvPr/>
        </p:nvSpPr>
        <p:spPr bwMode="auto">
          <a:xfrm>
            <a:off x="1403350" y="1412875"/>
            <a:ext cx="3313113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Děti, </a:t>
            </a:r>
          </a:p>
          <a:p>
            <a:r>
              <a:rPr lang="cs-CZ" sz="48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co děláte na </a:t>
            </a:r>
          </a:p>
          <a:p>
            <a:r>
              <a:rPr lang="cs-CZ" sz="48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počítači?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2" descr="Thin Client Lcd Keyboard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352888" y="-26052463"/>
            <a:ext cx="2857500" cy="251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Thin Client Lcd Keyboard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352888" y="-26052463"/>
            <a:ext cx="2857500" cy="251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7" descr="Laptop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352888" y="-26052463"/>
            <a:ext cx="2857500" cy="200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Obrázek 6" descr="11949856651287888481laptop_svg_med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690305">
            <a:off x="425450" y="3160713"/>
            <a:ext cx="4105275" cy="2887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Obrázek 7" descr="kid-wearing-cap-md.pn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263" y="333375"/>
            <a:ext cx="3641725" cy="504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válný popisek 9"/>
          <p:cNvSpPr/>
          <p:nvPr/>
        </p:nvSpPr>
        <p:spPr>
          <a:xfrm rot="13312894">
            <a:off x="2994025" y="1003300"/>
            <a:ext cx="3289300" cy="214153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33" name="TextovéPole 10"/>
          <p:cNvSpPr txBox="1">
            <a:spLocks noChangeArrowheads="1"/>
          </p:cNvSpPr>
          <p:nvPr/>
        </p:nvSpPr>
        <p:spPr bwMode="auto">
          <a:xfrm>
            <a:off x="3348038" y="1341438"/>
            <a:ext cx="2303462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Times New Roman" pitchFamily="18" charset="0"/>
                <a:cs typeface="Times New Roman" pitchFamily="18" charset="0"/>
              </a:rPr>
              <a:t>Hraji si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Obrázek 1" descr="11949838211786721468lcd_monitor_the_structor__svg_med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49899">
            <a:off x="4408488" y="2470150"/>
            <a:ext cx="3484562" cy="3557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Obrázek 2" descr="standing-kid-cartoon-md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313" y="549275"/>
            <a:ext cx="2808287" cy="5165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válný popisek 3"/>
          <p:cNvSpPr/>
          <p:nvPr/>
        </p:nvSpPr>
        <p:spPr>
          <a:xfrm rot="2025959">
            <a:off x="3249613" y="927100"/>
            <a:ext cx="3816350" cy="158432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317" name="TextovéPole 4"/>
          <p:cNvSpPr txBox="1">
            <a:spLocks noChangeArrowheads="1"/>
          </p:cNvSpPr>
          <p:nvPr/>
        </p:nvSpPr>
        <p:spPr bwMode="auto">
          <a:xfrm rot="2258213">
            <a:off x="3541713" y="1355725"/>
            <a:ext cx="33131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Poslouchám hudbu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1" descr="11949837962021156671notebook1_sergio_luiz_ar_02_svg_med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60850" y="1557338"/>
            <a:ext cx="4573588" cy="338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Obrázek 2" descr="jumping-girl-md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8538" y="530225"/>
            <a:ext cx="3887787" cy="599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válný popisek 3"/>
          <p:cNvSpPr/>
          <p:nvPr/>
        </p:nvSpPr>
        <p:spPr>
          <a:xfrm rot="14327959">
            <a:off x="5557" y="665956"/>
            <a:ext cx="2900362" cy="238442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341" name="TextovéPole 4"/>
          <p:cNvSpPr txBox="1">
            <a:spLocks noChangeArrowheads="1"/>
          </p:cNvSpPr>
          <p:nvPr/>
        </p:nvSpPr>
        <p:spPr bwMode="auto">
          <a:xfrm>
            <a:off x="395288" y="1052513"/>
            <a:ext cx="2089150" cy="1385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Hledám</a:t>
            </a:r>
          </a:p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   něco na </a:t>
            </a:r>
          </a:p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      internetu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Obrázek 1" descr="1197090927153995804rgesthuizen_Notebook_computer_svg_med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725" y="549275"/>
            <a:ext cx="3143250" cy="432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Obrázek 2" descr="girl-jumping-upside-down-md.png"/>
          <p:cNvPicPr>
            <a:picLocks noChangeAspect="1"/>
          </p:cNvPicPr>
          <p:nvPr/>
        </p:nvPicPr>
        <p:blipFill>
          <a:blip r:embed="rId3" cstate="print"/>
          <a:srcRect b="12741"/>
          <a:stretch>
            <a:fillRect/>
          </a:stretch>
        </p:blipFill>
        <p:spPr bwMode="auto">
          <a:xfrm rot="10034319">
            <a:off x="615950" y="722313"/>
            <a:ext cx="3595688" cy="528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válný popisek 3"/>
          <p:cNvSpPr/>
          <p:nvPr/>
        </p:nvSpPr>
        <p:spPr>
          <a:xfrm rot="1964429">
            <a:off x="3059113" y="620713"/>
            <a:ext cx="3025775" cy="2160587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365" name="TextovéPole 4"/>
          <p:cNvSpPr txBox="1">
            <a:spLocks noChangeArrowheads="1"/>
          </p:cNvSpPr>
          <p:nvPr/>
        </p:nvSpPr>
        <p:spPr bwMode="auto">
          <a:xfrm>
            <a:off x="3348038" y="1125538"/>
            <a:ext cx="2376487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Times New Roman" pitchFamily="18" charset="0"/>
                <a:cs typeface="Times New Roman" pitchFamily="18" charset="0"/>
              </a:rPr>
              <a:t>Píšu dopis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Obrázek 1" descr="1283471973856274709my%20computer-md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9338" y="2708275"/>
            <a:ext cx="3810000" cy="328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Obrázek 2" descr="girl-wearing-polka-dot-dress-md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1163" y="692150"/>
            <a:ext cx="3684587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válný popisek 3"/>
          <p:cNvSpPr/>
          <p:nvPr/>
        </p:nvSpPr>
        <p:spPr>
          <a:xfrm rot="2252811">
            <a:off x="3505200" y="527050"/>
            <a:ext cx="3240088" cy="208915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389" name="TextovéPole 4"/>
          <p:cNvSpPr txBox="1">
            <a:spLocks noChangeArrowheads="1"/>
          </p:cNvSpPr>
          <p:nvPr/>
        </p:nvSpPr>
        <p:spPr bwMode="auto">
          <a:xfrm rot="2052351">
            <a:off x="3930650" y="762000"/>
            <a:ext cx="2520950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Prohlížím a </a:t>
            </a:r>
          </a:p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upravuji</a:t>
            </a:r>
          </a:p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 fotky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Obrázek 1" descr="cartoon-kids-md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813" y="3644900"/>
            <a:ext cx="6319837" cy="1928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ový popisek 2"/>
          <p:cNvSpPr/>
          <p:nvPr/>
        </p:nvSpPr>
        <p:spPr>
          <a:xfrm>
            <a:off x="1476375" y="981075"/>
            <a:ext cx="6191250" cy="1943100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412" name="TextovéPole 3"/>
          <p:cNvSpPr txBox="1">
            <a:spLocks noChangeArrowheads="1"/>
          </p:cNvSpPr>
          <p:nvPr/>
        </p:nvSpPr>
        <p:spPr bwMode="auto">
          <a:xfrm>
            <a:off x="1865313" y="1498600"/>
            <a:ext cx="504031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Times New Roman" pitchFamily="18" charset="0"/>
                <a:cs typeface="Times New Roman" pitchFamily="18" charset="0"/>
              </a:rPr>
              <a:t>Díváme se na filmy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ovéPole 1"/>
          <p:cNvSpPr txBox="1">
            <a:spLocks noChangeArrowheads="1"/>
          </p:cNvSpPr>
          <p:nvPr/>
        </p:nvSpPr>
        <p:spPr bwMode="auto">
          <a:xfrm>
            <a:off x="539750" y="404813"/>
            <a:ext cx="33115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ÚKOLY</a:t>
            </a:r>
            <a:r>
              <a:rPr lang="cs-CZ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</p:txBody>
      </p:sp>
      <p:sp>
        <p:nvSpPr>
          <p:cNvPr id="18435" name="TextovéPole 2"/>
          <p:cNvSpPr txBox="1">
            <a:spLocks noChangeArrowheads="1"/>
          </p:cNvSpPr>
          <p:nvPr/>
        </p:nvSpPr>
        <p:spPr bwMode="auto">
          <a:xfrm>
            <a:off x="611188" y="1412875"/>
            <a:ext cx="60483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1.  Co děláš na počítači ty?</a:t>
            </a:r>
          </a:p>
        </p:txBody>
      </p:sp>
      <p:sp>
        <p:nvSpPr>
          <p:cNvPr id="18436" name="TextovéPole 3"/>
          <p:cNvSpPr txBox="1">
            <a:spLocks noChangeArrowheads="1"/>
          </p:cNvSpPr>
          <p:nvPr/>
        </p:nvSpPr>
        <p:spPr bwMode="auto">
          <a:xfrm>
            <a:off x="684213" y="2565400"/>
            <a:ext cx="7775575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2.  Odstraň činnost, kterou na počítači nelze </a:t>
            </a:r>
          </a:p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     dělat: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437" name="TextovéPole 6"/>
          <p:cNvSpPr txBox="1">
            <a:spLocks noChangeArrowheads="1"/>
          </p:cNvSpPr>
          <p:nvPr/>
        </p:nvSpPr>
        <p:spPr bwMode="auto">
          <a:xfrm>
            <a:off x="1331913" y="4005263"/>
            <a:ext cx="25193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i="1">
                <a:latin typeface="Times New Roman" pitchFamily="18" charset="0"/>
                <a:cs typeface="Times New Roman" pitchFamily="18" charset="0"/>
              </a:rPr>
              <a:t>psát dopisy</a:t>
            </a:r>
          </a:p>
        </p:txBody>
      </p:sp>
      <p:sp>
        <p:nvSpPr>
          <p:cNvPr id="18438" name="TextovéPole 7"/>
          <p:cNvSpPr txBox="1">
            <a:spLocks noChangeArrowheads="1"/>
          </p:cNvSpPr>
          <p:nvPr/>
        </p:nvSpPr>
        <p:spPr bwMode="auto">
          <a:xfrm>
            <a:off x="6012160" y="3933056"/>
            <a:ext cx="23034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prohlížet fotky</a:t>
            </a:r>
          </a:p>
        </p:txBody>
      </p:sp>
      <p:sp>
        <p:nvSpPr>
          <p:cNvPr id="18439" name="TextovéPole 8"/>
          <p:cNvSpPr txBox="1">
            <a:spLocks noChangeArrowheads="1"/>
          </p:cNvSpPr>
          <p:nvPr/>
        </p:nvSpPr>
        <p:spPr bwMode="auto">
          <a:xfrm>
            <a:off x="3635375" y="4652963"/>
            <a:ext cx="20161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i="1">
                <a:latin typeface="Times New Roman" pitchFamily="18" charset="0"/>
                <a:cs typeface="Times New Roman" pitchFamily="18" charset="0"/>
              </a:rPr>
              <a:t>hrát hry</a:t>
            </a:r>
          </a:p>
        </p:txBody>
      </p:sp>
      <p:sp>
        <p:nvSpPr>
          <p:cNvPr id="18441" name="TextovéPole 11"/>
          <p:cNvSpPr txBox="1">
            <a:spLocks noChangeArrowheads="1"/>
          </p:cNvSpPr>
          <p:nvPr/>
        </p:nvSpPr>
        <p:spPr bwMode="auto">
          <a:xfrm>
            <a:off x="1042988" y="5373688"/>
            <a:ext cx="29527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i="1">
                <a:latin typeface="Times New Roman" pitchFamily="18" charset="0"/>
                <a:cs typeface="Times New Roman" pitchFamily="18" charset="0"/>
              </a:rPr>
              <a:t>přehrávat DVD</a:t>
            </a:r>
          </a:p>
        </p:txBody>
      </p:sp>
      <p:sp>
        <p:nvSpPr>
          <p:cNvPr id="18442" name="TextovéPole 12"/>
          <p:cNvSpPr txBox="1">
            <a:spLocks noChangeArrowheads="1"/>
          </p:cNvSpPr>
          <p:nvPr/>
        </p:nvSpPr>
        <p:spPr bwMode="auto">
          <a:xfrm>
            <a:off x="3708400" y="6021388"/>
            <a:ext cx="37433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i="1">
                <a:latin typeface="Times New Roman" pitchFamily="18" charset="0"/>
                <a:cs typeface="Times New Roman" pitchFamily="18" charset="0"/>
              </a:rPr>
              <a:t>vyhledávat na internetu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436096" y="5085184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obejmout a pohladit</a:t>
            </a:r>
            <a:endParaRPr lang="cs-CZ" sz="28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915816" y="3284984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vymalovat váš byt</a:t>
            </a:r>
            <a:endParaRPr lang="cs-CZ" sz="2800" i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ovéPole 1"/>
          <p:cNvSpPr txBox="1">
            <a:spLocks noChangeArrowheads="1"/>
          </p:cNvSpPr>
          <p:nvPr/>
        </p:nvSpPr>
        <p:spPr bwMode="auto">
          <a:xfrm>
            <a:off x="0" y="188913"/>
            <a:ext cx="9144000" cy="4462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i="1">
                <a:latin typeface="Franklin Gothic Book" pitchFamily="34" charset="0"/>
              </a:rPr>
              <a:t>Zdroje:</a:t>
            </a:r>
            <a:endParaRPr lang="cs-CZ" sz="1400">
              <a:latin typeface="Franklin Gothic Book" pitchFamily="34" charset="0"/>
            </a:endParaRPr>
          </a:p>
          <a:p>
            <a:r>
              <a:rPr lang="cs-CZ" sz="1400" i="1">
                <a:latin typeface="Franklin Gothic Book" pitchFamily="34" charset="0"/>
              </a:rPr>
              <a:t>Http://www.clker.com/clipart-1921.html</a:t>
            </a:r>
            <a:r>
              <a:rPr lang="cs-CZ" sz="1400">
                <a:latin typeface="Franklin Gothic Book" pitchFamily="34" charset="0"/>
              </a:rPr>
              <a:t> [online]. 2007 [cit. 2011-11-05]. Dostupné z WWW: &lt;www.clker.com&gt;.</a:t>
            </a:r>
            <a:br>
              <a:rPr lang="cs-CZ" sz="1400">
                <a:latin typeface="Franklin Gothic Book" pitchFamily="34" charset="0"/>
              </a:rPr>
            </a:br>
            <a:r>
              <a:rPr lang="cs-CZ" sz="1400" i="1">
                <a:latin typeface="Franklin Gothic Book" pitchFamily="34" charset="0"/>
              </a:rPr>
              <a:t>Http://www.clker.com/clipart-3636.html</a:t>
            </a:r>
            <a:r>
              <a:rPr lang="cs-CZ" sz="1400">
                <a:latin typeface="Franklin Gothic Book" pitchFamily="34" charset="0"/>
              </a:rPr>
              <a:t> [online]. 2007 [cit. 2011-11-05]. Dostupné z WWW: &lt;www.clker.com&gt;.</a:t>
            </a:r>
          </a:p>
          <a:p>
            <a:r>
              <a:rPr lang="cs-CZ" sz="1400" i="1">
                <a:latin typeface="Franklin Gothic Book" pitchFamily="34" charset="0"/>
              </a:rPr>
              <a:t>Http://www.clker.com/clipart-kid-wearing-cap-1.html</a:t>
            </a:r>
            <a:r>
              <a:rPr lang="cs-CZ" sz="1400">
                <a:latin typeface="Franklin Gothic Book" pitchFamily="34" charset="0"/>
              </a:rPr>
              <a:t> [online]. 2010 [cit. 2011-11-05]. Dostupné z WWW: &lt;www.clker.com&gt;.</a:t>
            </a:r>
          </a:p>
          <a:p>
            <a:r>
              <a:rPr lang="cs-CZ" sz="1400" i="1">
                <a:latin typeface="Franklin Gothic Book" pitchFamily="34" charset="0"/>
              </a:rPr>
              <a:t>Http://www.clker.com/clipart-computer-11.html</a:t>
            </a:r>
            <a:r>
              <a:rPr lang="cs-CZ" sz="1400">
                <a:latin typeface="Franklin Gothic Book" pitchFamily="34" charset="0"/>
              </a:rPr>
              <a:t> [online]. 2011 [cit. 2011-11-05]. Dostupné z WWW: &lt;www.clker.com&gt;.</a:t>
            </a:r>
          </a:p>
          <a:p>
            <a:r>
              <a:rPr lang="cs-CZ" sz="1400" i="1">
                <a:latin typeface="Franklin Gothic Book" pitchFamily="34" charset="0"/>
              </a:rPr>
              <a:t>Http://www.clker.com/clipart-1834.html</a:t>
            </a:r>
            <a:r>
              <a:rPr lang="cs-CZ" sz="1400">
                <a:latin typeface="Franklin Gothic Book" pitchFamily="34" charset="0"/>
              </a:rPr>
              <a:t> [online]. 2007 [cit. 2011-11-05]. Dostupné z WWW: &lt;www.clker.com&gt;.</a:t>
            </a:r>
          </a:p>
          <a:p>
            <a:r>
              <a:rPr lang="cs-CZ" sz="1400" i="1">
                <a:latin typeface="Franklin Gothic Book" pitchFamily="34" charset="0"/>
              </a:rPr>
              <a:t>Http://www.clker.com/clipart-standing-kid-cartoon.html</a:t>
            </a:r>
            <a:r>
              <a:rPr lang="cs-CZ" sz="1400">
                <a:latin typeface="Franklin Gothic Book" pitchFamily="34" charset="0"/>
              </a:rPr>
              <a:t> [online]. 2010 [cit. 2011-11-05]. Dostupné z WWW: &lt;www.clker.com&gt;.</a:t>
            </a:r>
          </a:p>
          <a:p>
            <a:r>
              <a:rPr lang="cs-CZ" sz="1400" i="1">
                <a:latin typeface="Franklin Gothic Book" pitchFamily="34" charset="0"/>
              </a:rPr>
              <a:t>Http://www.clker.com/clipart-1810.html</a:t>
            </a:r>
            <a:r>
              <a:rPr lang="cs-CZ" sz="1400">
                <a:latin typeface="Franklin Gothic Book" pitchFamily="34" charset="0"/>
              </a:rPr>
              <a:t> [online]. 2007 [cit. 2011-11-05]. Dostupné z WWW: &lt;www.clker.com&gt;.</a:t>
            </a:r>
          </a:p>
          <a:p>
            <a:r>
              <a:rPr lang="cs-CZ" sz="1400" i="1">
                <a:latin typeface="Franklin Gothic Book" pitchFamily="34" charset="0"/>
              </a:rPr>
              <a:t>Http://www.clker.com/clipart-jumping-girl.html</a:t>
            </a:r>
            <a:r>
              <a:rPr lang="cs-CZ" sz="1400">
                <a:latin typeface="Franklin Gothic Book" pitchFamily="34" charset="0"/>
              </a:rPr>
              <a:t> [online]. 2010 [cit. 2011-11-05]. Dostupné z WWW: &lt;www.clker.com&gt;.</a:t>
            </a:r>
          </a:p>
          <a:p>
            <a:r>
              <a:rPr lang="cs-CZ" sz="1400" i="1">
                <a:latin typeface="Franklin Gothic Book" pitchFamily="34" charset="0"/>
              </a:rPr>
              <a:t>Http://www.clker.com/clipart-girl-jumping-upside-down.html</a:t>
            </a:r>
            <a:r>
              <a:rPr lang="cs-CZ" sz="1400">
                <a:latin typeface="Franklin Gothic Book" pitchFamily="34" charset="0"/>
              </a:rPr>
              <a:t> [online]. 2010 [cit. 2011-11-05]. Dostupné z WWW: &lt;www.clker.com&gt;.</a:t>
            </a:r>
          </a:p>
          <a:p>
            <a:r>
              <a:rPr lang="cs-CZ" sz="1400" i="1">
                <a:latin typeface="Franklin Gothic Book" pitchFamily="34" charset="0"/>
              </a:rPr>
              <a:t>Http://www.clker.com/clipart-13406.html</a:t>
            </a:r>
            <a:r>
              <a:rPr lang="cs-CZ" sz="1400">
                <a:latin typeface="Franklin Gothic Book" pitchFamily="34" charset="0"/>
              </a:rPr>
              <a:t> [online]. 2007 [cit. 2011-11-05]. Dostupné z WWW: &lt;www.clker.com&gt;.</a:t>
            </a:r>
          </a:p>
          <a:p>
            <a:r>
              <a:rPr lang="cs-CZ" sz="1400" i="1">
                <a:latin typeface="Franklin Gothic Book" pitchFamily="34" charset="0"/>
              </a:rPr>
              <a:t>Http://www.clker.com/clipart-70076.html</a:t>
            </a:r>
            <a:r>
              <a:rPr lang="cs-CZ" sz="1400">
                <a:latin typeface="Franklin Gothic Book" pitchFamily="34" charset="0"/>
              </a:rPr>
              <a:t> [online]. 2010 [cit. 2011-11-05]. Dostupné z WWW: &lt;www.clker.com&gt;.</a:t>
            </a:r>
          </a:p>
          <a:p>
            <a:r>
              <a:rPr lang="cs-CZ" sz="1400" i="1">
                <a:latin typeface="Franklin Gothic Book" pitchFamily="34" charset="0"/>
              </a:rPr>
              <a:t>Http://www.clker.com/clipart-girl-wearing-polka-dot-dress.html</a:t>
            </a:r>
            <a:r>
              <a:rPr lang="cs-CZ" sz="1400">
                <a:latin typeface="Franklin Gothic Book" pitchFamily="34" charset="0"/>
              </a:rPr>
              <a:t> [online]. 2010 [cit. 2011-11-05]. Dostupné z WWW: &lt;www.clker.com&gt;.</a:t>
            </a:r>
          </a:p>
          <a:p>
            <a:r>
              <a:rPr lang="cs-CZ" sz="1400" i="1">
                <a:latin typeface="Franklin Gothic Book" pitchFamily="34" charset="0"/>
              </a:rPr>
              <a:t>Http://www.clker.com/clipart-92927.html</a:t>
            </a:r>
            <a:r>
              <a:rPr lang="cs-CZ" sz="1400">
                <a:latin typeface="Franklin Gothic Book" pitchFamily="34" charset="0"/>
              </a:rPr>
              <a:t> [online]. 2011 [cit. 2011-11-05]. Dostupné z WWW: &lt;www.clker.com&gt;.</a:t>
            </a:r>
          </a:p>
          <a:p>
            <a:r>
              <a:rPr lang="cs-CZ" sz="1400" i="1">
                <a:latin typeface="Franklin Gothic Book" pitchFamily="34" charset="0"/>
              </a:rPr>
              <a:t>Http://www.clker.com/clipart-cartoon-kids.html</a:t>
            </a:r>
            <a:r>
              <a:rPr lang="cs-CZ" sz="1400">
                <a:latin typeface="Franklin Gothic Book" pitchFamily="34" charset="0"/>
              </a:rPr>
              <a:t> [online]. 2010 [cit. 2011-11-05]. Dostupné z WWW: &lt;www.clker.com&gt;.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175</TotalTime>
  <Words>92</Words>
  <Application>Microsoft Office PowerPoint</Application>
  <PresentationFormat>Předvádění na obrazovce (4:3)</PresentationFormat>
  <Paragraphs>40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 umí počítač?</dc:title>
  <dc:creator>ZŠ a MŠ Dlouhá54 NJ</dc:creator>
  <cp:lastModifiedBy>Ivana</cp:lastModifiedBy>
  <cp:revision>25</cp:revision>
  <dcterms:created xsi:type="dcterms:W3CDTF">2011-11-05T17:12:28Z</dcterms:created>
  <dcterms:modified xsi:type="dcterms:W3CDTF">2012-04-04T14:25:20Z</dcterms:modified>
</cp:coreProperties>
</file>