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64" r:id="rId3"/>
    <p:sldId id="265" r:id="rId4"/>
    <p:sldId id="257" r:id="rId5"/>
    <p:sldId id="263" r:id="rId6"/>
    <p:sldId id="262" r:id="rId7"/>
    <p:sldId id="258" r:id="rId8"/>
    <p:sldId id="259" r:id="rId9"/>
    <p:sldId id="261" r:id="rId10"/>
    <p:sldId id="260" r:id="rId11"/>
    <p:sldId id="267" r:id="rId12"/>
    <p:sldId id="268" r:id="rId13"/>
    <p:sldId id="269" r:id="rId14"/>
    <p:sldId id="270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8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9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842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547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310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156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11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397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86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113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542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6407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746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3802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522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41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928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3CB06E-5CBF-49D7-83C2-6A1184FF3055}" type="datetimeFigureOut">
              <a:rPr lang="cs-CZ" smtClean="0"/>
              <a:t>18.5.2014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A638061-B5A9-4541-896A-B9F3BBA11F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230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b/Australia_map.svg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OrIDTJH2ZZ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7590aIHO2a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lue_Linckia_Starfish.JPG" TargetMode="External"/><Relationship Id="rId2" Type="http://schemas.openxmlformats.org/officeDocument/2006/relationships/hyperlink" Target="http://commons.wikimedia.org/wiki/File:Landsat_gbreef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Australia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geography</a:t>
            </a:r>
            <a:endParaRPr lang="cs-CZ" dirty="0" smtClean="0"/>
          </a:p>
          <a:p>
            <a:r>
              <a:rPr lang="cs-CZ" dirty="0" err="1" smtClean="0"/>
              <a:t>history</a:t>
            </a:r>
            <a:endParaRPr lang="cs-CZ" dirty="0" smtClean="0"/>
          </a:p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127" y="391278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8442820"/>
              </p:ext>
            </p:extLst>
          </p:nvPr>
        </p:nvGraphicFramePr>
        <p:xfrm>
          <a:off x="683568" y="2048628"/>
          <a:ext cx="8066335" cy="2560635"/>
        </p:xfrm>
        <a:graphic>
          <a:graphicData uri="http://schemas.openxmlformats.org/drawingml/2006/table">
            <a:tbl>
              <a:tblPr bandRow="1">
                <a:tableStyleId>{F5AB1C69-6EDB-4FF4-983F-18BD219EF322}</a:tableStyleId>
              </a:tblPr>
              <a:tblGrid>
                <a:gridCol w="8066335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VY_32_INOVACE_5B_18_Australia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březen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902" y="5180766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517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628800"/>
            <a:ext cx="6591985" cy="442643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tento výukový materiál slouží k osvojení znalostí nutných ke zvládnutí  maturitního tématu </a:t>
            </a:r>
            <a:r>
              <a:rPr lang="cs-CZ" dirty="0" err="1" smtClean="0"/>
              <a:t>Australia</a:t>
            </a:r>
            <a:r>
              <a:rPr lang="cs-CZ" dirty="0" smtClean="0"/>
              <a:t> v </a:t>
            </a:r>
            <a:r>
              <a:rPr lang="cs-CZ" dirty="0"/>
              <a:t>angličtině a je určen k prezentaci na interaktivní tabuli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faktografické informace jsou v prezentaci ilustrovány fotografiemi, které se v některých případech objeví po kliknutí v okamžiku, kdy se o daném faktu hovoří v prezentaci; při následujícím kliknutí zase zmizí, aby </a:t>
            </a:r>
            <a:r>
              <a:rPr lang="cs-CZ" dirty="0" smtClean="0"/>
              <a:t>nerušily </a:t>
            </a:r>
            <a:r>
              <a:rPr lang="cs-CZ" dirty="0"/>
              <a:t>v pokračování prezentace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materiál je opatřen dvěma hypertextovými odkazy na stránku youtube.com; </a:t>
            </a:r>
            <a:r>
              <a:rPr lang="cs-CZ" dirty="0" smtClean="0"/>
              <a:t>první je umístěn ve snímku číslo deset a odkazuje na krátký film o Sydney, druhý je na konci prezentaci v obrazci „</a:t>
            </a:r>
            <a:r>
              <a:rPr lang="cs-CZ" dirty="0" err="1" smtClean="0"/>
              <a:t>movie</a:t>
            </a:r>
            <a:r>
              <a:rPr lang="cs-CZ" dirty="0" smtClean="0"/>
              <a:t>“ a odkazuje na dokument o Austrálii</a:t>
            </a:r>
            <a:endParaRPr lang="cs-CZ" dirty="0"/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prezentace je koncipována tak, aby vzniklo co nejvíce prostoru pro aktivní zapojení studentů do hodiny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22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772816"/>
            <a:ext cx="6591985" cy="44637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The </a:t>
            </a:r>
            <a:r>
              <a:rPr lang="cs-CZ" sz="2000" dirty="0" err="1" smtClean="0"/>
              <a:t>sixth</a:t>
            </a:r>
            <a:r>
              <a:rPr lang="cs-CZ" sz="2000" dirty="0" smtClean="0"/>
              <a:t> </a:t>
            </a:r>
            <a:r>
              <a:rPr lang="cs-CZ" sz="2000" dirty="0" err="1" smtClean="0"/>
              <a:t>largest</a:t>
            </a:r>
            <a:r>
              <a:rPr lang="cs-CZ" sz="2000" dirty="0" smtClean="0"/>
              <a:t> country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Area: 7.68 </a:t>
            </a:r>
            <a:r>
              <a:rPr lang="cs-CZ" sz="2000" dirty="0" err="1" smtClean="0"/>
              <a:t>million</a:t>
            </a:r>
            <a:r>
              <a:rPr lang="cs-CZ" sz="2000" dirty="0" smtClean="0"/>
              <a:t> </a:t>
            </a:r>
            <a:r>
              <a:rPr lang="cs-CZ" sz="2000" dirty="0" err="1" smtClean="0"/>
              <a:t>sq</a:t>
            </a:r>
            <a:r>
              <a:rPr lang="cs-CZ" sz="2000" dirty="0" smtClean="0"/>
              <a:t> km</a:t>
            </a:r>
          </a:p>
          <a:p>
            <a:r>
              <a:rPr lang="cs-CZ" sz="2000" dirty="0" err="1" smtClean="0"/>
              <a:t>Population</a:t>
            </a:r>
            <a:r>
              <a:rPr lang="cs-CZ" sz="2000" dirty="0" smtClean="0"/>
              <a:t>: 22.7 </a:t>
            </a:r>
            <a:r>
              <a:rPr lang="cs-CZ" sz="2000" dirty="0" err="1" smtClean="0"/>
              <a:t>million</a:t>
            </a:r>
            <a:r>
              <a:rPr lang="cs-CZ" sz="2000" dirty="0" smtClean="0"/>
              <a:t>; 1,5%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Aborigines</a:t>
            </a:r>
            <a:r>
              <a:rPr lang="cs-CZ" sz="2000" dirty="0" smtClean="0"/>
              <a:t>; 3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per </a:t>
            </a:r>
            <a:r>
              <a:rPr lang="cs-CZ" sz="2000" dirty="0" err="1" smtClean="0"/>
              <a:t>sq</a:t>
            </a:r>
            <a:r>
              <a:rPr lang="cs-CZ" sz="2000" dirty="0" smtClean="0"/>
              <a:t> km</a:t>
            </a:r>
          </a:p>
          <a:p>
            <a:r>
              <a:rPr lang="cs-CZ" sz="2000" dirty="0" err="1" smtClean="0"/>
              <a:t>Official</a:t>
            </a:r>
            <a:r>
              <a:rPr lang="cs-CZ" sz="2000" dirty="0" smtClean="0"/>
              <a:t> </a:t>
            </a:r>
            <a:r>
              <a:rPr lang="cs-CZ" sz="2000" dirty="0" err="1" smtClean="0"/>
              <a:t>language</a:t>
            </a:r>
            <a:r>
              <a:rPr lang="cs-CZ" sz="2000" dirty="0" smtClean="0"/>
              <a:t>: </a:t>
            </a:r>
            <a:r>
              <a:rPr lang="cs-CZ" sz="2000" dirty="0" err="1" smtClean="0"/>
              <a:t>English</a:t>
            </a:r>
            <a:endParaRPr lang="cs-CZ" sz="2000" dirty="0" smtClean="0"/>
          </a:p>
          <a:p>
            <a:r>
              <a:rPr lang="cs-CZ" sz="2000" dirty="0" err="1" smtClean="0"/>
              <a:t>Official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: </a:t>
            </a:r>
            <a:r>
              <a:rPr lang="cs-CZ" sz="2000" dirty="0" err="1" smtClean="0"/>
              <a:t>Commonwealth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Australia</a:t>
            </a:r>
            <a:endParaRPr lang="cs-CZ" sz="2000" dirty="0" smtClean="0"/>
          </a:p>
          <a:p>
            <a:r>
              <a:rPr lang="cs-CZ" sz="2000" dirty="0" smtClean="0"/>
              <a:t>The </a:t>
            </a:r>
            <a:r>
              <a:rPr lang="cs-CZ" sz="2000" dirty="0" err="1" smtClean="0"/>
              <a:t>capital</a:t>
            </a:r>
            <a:r>
              <a:rPr lang="cs-CZ" sz="2000" dirty="0" smtClean="0"/>
              <a:t>: Canberra</a:t>
            </a:r>
          </a:p>
          <a:p>
            <a:r>
              <a:rPr lang="cs-CZ" sz="2000" dirty="0" smtClean="0"/>
              <a:t>The </a:t>
            </a:r>
            <a:r>
              <a:rPr lang="cs-CZ" sz="2000" dirty="0" err="1" smtClean="0"/>
              <a:t>largest</a:t>
            </a:r>
            <a:r>
              <a:rPr lang="cs-CZ" sz="2000" dirty="0" smtClean="0"/>
              <a:t> city: Sydney</a:t>
            </a:r>
          </a:p>
          <a:p>
            <a:pPr lvl="1"/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large</a:t>
            </a:r>
            <a:r>
              <a:rPr lang="cs-CZ" sz="2000" dirty="0" smtClean="0"/>
              <a:t> </a:t>
            </a:r>
            <a:r>
              <a:rPr lang="cs-CZ" sz="2000" dirty="0" err="1" smtClean="0"/>
              <a:t>cities</a:t>
            </a:r>
            <a:r>
              <a:rPr lang="cs-CZ" sz="2000" dirty="0" smtClean="0"/>
              <a:t>: Melbourne, Brisbane, Perth, Adelaide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76672"/>
            <a:ext cx="1944216" cy="1860238"/>
          </a:xfrm>
          <a:prstGeom prst="rect">
            <a:avLst/>
          </a:prstGeom>
        </p:spPr>
      </p:pic>
      <p:pic>
        <p:nvPicPr>
          <p:cNvPr id="3074" name="Picture 2" descr="File:Australia map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7163"/>
            <a:ext cx="7056784" cy="65139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details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391744"/>
          </a:xfrm>
        </p:spPr>
        <p:txBody>
          <a:bodyPr/>
          <a:lstStyle/>
          <a:p>
            <a:r>
              <a:rPr lang="cs-CZ" sz="2000" dirty="0"/>
              <a:t>The </a:t>
            </a:r>
            <a:r>
              <a:rPr lang="cs-CZ" sz="2000" dirty="0" err="1"/>
              <a:t>name</a:t>
            </a:r>
            <a:r>
              <a:rPr lang="cs-CZ" sz="2000" dirty="0"/>
              <a:t> </a:t>
            </a:r>
            <a:r>
              <a:rPr lang="cs-CZ" sz="2000" dirty="0" err="1"/>
              <a:t>comes</a:t>
            </a:r>
            <a:r>
              <a:rPr lang="cs-CZ" sz="2000" dirty="0"/>
              <a:t> </a:t>
            </a:r>
            <a:r>
              <a:rPr lang="cs-CZ" sz="2000" dirty="0" err="1"/>
              <a:t>from</a:t>
            </a:r>
            <a:r>
              <a:rPr lang="cs-CZ" sz="2000" dirty="0"/>
              <a:t> Latin </a:t>
            </a:r>
            <a:r>
              <a:rPr lang="cs-CZ" sz="2000" dirty="0" err="1"/>
              <a:t>terra</a:t>
            </a:r>
            <a:r>
              <a:rPr lang="cs-CZ" sz="2000" dirty="0"/>
              <a:t> </a:t>
            </a:r>
            <a:r>
              <a:rPr lang="cs-CZ" sz="2000" dirty="0" err="1"/>
              <a:t>australia</a:t>
            </a:r>
            <a:r>
              <a:rPr lang="cs-CZ" sz="2000" dirty="0"/>
              <a:t> (=</a:t>
            </a:r>
            <a:r>
              <a:rPr lang="cs-CZ" sz="2000" dirty="0" err="1"/>
              <a:t>southern</a:t>
            </a:r>
            <a:r>
              <a:rPr lang="cs-CZ" sz="2000" dirty="0"/>
              <a:t> </a:t>
            </a:r>
            <a:r>
              <a:rPr lang="cs-CZ" sz="2000" dirty="0" err="1"/>
              <a:t>land</a:t>
            </a:r>
            <a:r>
              <a:rPr lang="cs-CZ" sz="2000" dirty="0"/>
              <a:t>)</a:t>
            </a:r>
          </a:p>
          <a:p>
            <a:r>
              <a:rPr lang="cs-CZ" sz="2000" dirty="0" err="1"/>
              <a:t>Strong</a:t>
            </a:r>
            <a:r>
              <a:rPr lang="cs-CZ" sz="2000" dirty="0"/>
              <a:t> </a:t>
            </a:r>
            <a:r>
              <a:rPr lang="cs-CZ" sz="2000" dirty="0" err="1"/>
              <a:t>British</a:t>
            </a:r>
            <a:r>
              <a:rPr lang="cs-CZ" sz="2000" dirty="0"/>
              <a:t> </a:t>
            </a:r>
            <a:r>
              <a:rPr lang="cs-CZ" sz="2000" dirty="0" err="1"/>
              <a:t>infuence</a:t>
            </a:r>
            <a:r>
              <a:rPr lang="cs-CZ" sz="2000" dirty="0"/>
              <a:t>: </a:t>
            </a:r>
            <a:r>
              <a:rPr lang="cs-CZ" sz="2000" dirty="0" err="1"/>
              <a:t>language</a:t>
            </a:r>
            <a:r>
              <a:rPr lang="cs-CZ" sz="2000" dirty="0"/>
              <a:t>, </a:t>
            </a:r>
            <a:r>
              <a:rPr lang="cs-CZ" sz="2000" dirty="0" err="1"/>
              <a:t>cars</a:t>
            </a:r>
            <a:r>
              <a:rPr lang="cs-CZ" sz="2000" dirty="0"/>
              <a:t> drive on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/>
              <a:t>left</a:t>
            </a:r>
            <a:r>
              <a:rPr lang="cs-CZ" sz="2000" dirty="0"/>
              <a:t>,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/>
              <a:t>national</a:t>
            </a:r>
            <a:r>
              <a:rPr lang="cs-CZ" sz="2000" dirty="0"/>
              <a:t> game </a:t>
            </a:r>
            <a:r>
              <a:rPr lang="cs-CZ" sz="2000" dirty="0" err="1"/>
              <a:t>is</a:t>
            </a:r>
            <a:r>
              <a:rPr lang="cs-CZ" sz="2000" dirty="0"/>
              <a:t> </a:t>
            </a:r>
            <a:r>
              <a:rPr lang="cs-CZ" sz="2000" dirty="0" err="1" smtClean="0"/>
              <a:t>cricket</a:t>
            </a:r>
            <a:endParaRPr lang="cs-CZ" sz="2000" dirty="0" smtClean="0"/>
          </a:p>
          <a:p>
            <a:r>
              <a:rPr lang="cs-CZ" sz="2000" dirty="0" smtClean="0"/>
              <a:t>The flag</a:t>
            </a:r>
          </a:p>
          <a:p>
            <a:pPr lvl="1"/>
            <a:r>
              <a:rPr lang="cs-CZ" sz="2000" dirty="0" smtClean="0"/>
              <a:t>Union Jack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upper</a:t>
            </a:r>
            <a:r>
              <a:rPr lang="cs-CZ" sz="2000" dirty="0" smtClean="0"/>
              <a:t> </a:t>
            </a:r>
            <a:r>
              <a:rPr lang="cs-CZ" sz="2000" dirty="0" err="1" smtClean="0"/>
              <a:t>left</a:t>
            </a:r>
            <a:r>
              <a:rPr lang="cs-CZ" sz="2000" dirty="0" smtClean="0"/>
              <a:t> </a:t>
            </a:r>
            <a:r>
              <a:rPr lang="cs-CZ" sz="2000" dirty="0" err="1" smtClean="0"/>
              <a:t>corner</a:t>
            </a:r>
            <a:r>
              <a:rPr lang="cs-CZ" sz="2000" dirty="0" smtClean="0"/>
              <a:t>, </a:t>
            </a:r>
            <a:r>
              <a:rPr lang="cs-CZ" sz="2000" dirty="0" err="1" smtClean="0"/>
              <a:t>five</a:t>
            </a:r>
            <a:r>
              <a:rPr lang="cs-CZ" sz="2000" dirty="0" smtClean="0"/>
              <a:t> </a:t>
            </a:r>
            <a:r>
              <a:rPr lang="cs-CZ" sz="2000" dirty="0" err="1" smtClean="0"/>
              <a:t>stars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Southern</a:t>
            </a:r>
            <a:r>
              <a:rPr lang="cs-CZ" sz="2000" dirty="0" smtClean="0"/>
              <a:t> </a:t>
            </a:r>
            <a:r>
              <a:rPr lang="cs-CZ" sz="2000" dirty="0" err="1" smtClean="0"/>
              <a:t>Cross</a:t>
            </a:r>
            <a:r>
              <a:rPr lang="cs-CZ" sz="2000" dirty="0" smtClean="0"/>
              <a:t>, </a:t>
            </a:r>
            <a:r>
              <a:rPr lang="cs-CZ" sz="2000" dirty="0" err="1" smtClean="0"/>
              <a:t>one</a:t>
            </a:r>
            <a:r>
              <a:rPr lang="cs-CZ" sz="2000" dirty="0" smtClean="0"/>
              <a:t> big </a:t>
            </a:r>
            <a:r>
              <a:rPr lang="cs-CZ" sz="2000" dirty="0" err="1" smtClean="0"/>
              <a:t>star</a:t>
            </a:r>
            <a:r>
              <a:rPr lang="cs-CZ" sz="2000" dirty="0" smtClean="0"/>
              <a:t> to </a:t>
            </a:r>
            <a:r>
              <a:rPr lang="cs-CZ" sz="2000" dirty="0" err="1" smtClean="0"/>
              <a:t>represent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states</a:t>
            </a:r>
            <a:r>
              <a:rPr lang="cs-CZ" sz="2000" dirty="0" smtClean="0"/>
              <a:t> and </a:t>
            </a:r>
            <a:r>
              <a:rPr lang="cs-CZ" sz="2000" dirty="0" err="1" smtClean="0"/>
              <a:t>territories</a:t>
            </a:r>
            <a:endParaRPr lang="cs-CZ" sz="2000" dirty="0" smtClean="0"/>
          </a:p>
          <a:p>
            <a:r>
              <a:rPr lang="cs-CZ" sz="2000" dirty="0" smtClean="0"/>
              <a:t>The </a:t>
            </a:r>
            <a:r>
              <a:rPr lang="cs-CZ" sz="2000" dirty="0" err="1" smtClean="0"/>
              <a:t>highest</a:t>
            </a:r>
            <a:r>
              <a:rPr lang="cs-CZ" sz="2000" dirty="0" smtClean="0"/>
              <a:t> point: Mount </a:t>
            </a:r>
            <a:r>
              <a:rPr lang="cs-CZ" sz="2000" dirty="0" err="1" smtClean="0"/>
              <a:t>Kosciusco</a:t>
            </a:r>
            <a:endParaRPr lang="cs-CZ" sz="2000" dirty="0" smtClean="0"/>
          </a:p>
          <a:p>
            <a:r>
              <a:rPr lang="cs-CZ" sz="2000" dirty="0" smtClean="0"/>
              <a:t>The </a:t>
            </a:r>
            <a:r>
              <a:rPr lang="cs-CZ" sz="2000" dirty="0" err="1" smtClean="0"/>
              <a:t>lowest</a:t>
            </a:r>
            <a:r>
              <a:rPr lang="cs-CZ" sz="2000" dirty="0" smtClean="0"/>
              <a:t> point: </a:t>
            </a:r>
            <a:r>
              <a:rPr lang="cs-CZ" sz="2000" dirty="0" err="1" smtClean="0"/>
              <a:t>Lake</a:t>
            </a:r>
            <a:r>
              <a:rPr lang="cs-CZ" sz="2000" dirty="0" smtClean="0"/>
              <a:t> </a:t>
            </a:r>
            <a:r>
              <a:rPr lang="cs-CZ" sz="2000" dirty="0" err="1" smtClean="0"/>
              <a:t>Eyre</a:t>
            </a:r>
            <a:endParaRPr lang="cs-CZ" sz="2000" dirty="0"/>
          </a:p>
          <a:p>
            <a:endParaRPr lang="cs-CZ" dirty="0"/>
          </a:p>
        </p:txBody>
      </p:sp>
      <p:pic>
        <p:nvPicPr>
          <p:cNvPr id="1026" name="Picture 2" descr="http://upload.wikimedia.org/wikipedia/commons/thumb/b/b9/Flag_of_Australia.svg/1280px-Flag_of_Australia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0688"/>
            <a:ext cx="2378522" cy="11892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84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Politics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1340768"/>
            <a:ext cx="6591985" cy="5256584"/>
          </a:xfrm>
        </p:spPr>
        <p:txBody>
          <a:bodyPr>
            <a:noAutofit/>
          </a:bodyPr>
          <a:lstStyle/>
          <a:p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endParaRPr lang="cs-CZ" dirty="0" smtClean="0"/>
          </a:p>
          <a:p>
            <a:pPr lvl="1"/>
            <a:r>
              <a:rPr lang="cs-CZ" sz="1800" dirty="0" smtClean="0"/>
              <a:t>Western </a:t>
            </a:r>
            <a:r>
              <a:rPr lang="cs-CZ" sz="1800" dirty="0" err="1" smtClean="0"/>
              <a:t>Australia</a:t>
            </a:r>
            <a:r>
              <a:rPr lang="cs-CZ" sz="1800" dirty="0" smtClean="0"/>
              <a:t>, </a:t>
            </a:r>
            <a:r>
              <a:rPr lang="cs-CZ" sz="1800" dirty="0" err="1" smtClean="0"/>
              <a:t>South</a:t>
            </a:r>
            <a:r>
              <a:rPr lang="cs-CZ" sz="1800" dirty="0" smtClean="0"/>
              <a:t> </a:t>
            </a:r>
            <a:r>
              <a:rPr lang="cs-CZ" sz="1800" dirty="0" err="1" smtClean="0"/>
              <a:t>Australia</a:t>
            </a:r>
            <a:r>
              <a:rPr lang="cs-CZ" sz="1800" dirty="0" smtClean="0"/>
              <a:t>, </a:t>
            </a:r>
            <a:r>
              <a:rPr lang="cs-CZ" sz="1800" dirty="0" err="1" smtClean="0"/>
              <a:t>Queensland</a:t>
            </a:r>
            <a:r>
              <a:rPr lang="cs-CZ" sz="1800" dirty="0" smtClean="0"/>
              <a:t>, New </a:t>
            </a:r>
            <a:r>
              <a:rPr lang="cs-CZ" sz="1800" dirty="0" err="1" smtClean="0"/>
              <a:t>South</a:t>
            </a:r>
            <a:r>
              <a:rPr lang="cs-CZ" sz="1800" dirty="0" smtClean="0"/>
              <a:t> Wales, Victoria, </a:t>
            </a:r>
            <a:r>
              <a:rPr lang="cs-CZ" sz="1800" dirty="0" err="1" smtClean="0"/>
              <a:t>Tasmania</a:t>
            </a:r>
            <a:endParaRPr lang="cs-CZ" sz="1800" dirty="0" smtClean="0"/>
          </a:p>
          <a:p>
            <a:pPr lvl="1"/>
            <a:r>
              <a:rPr lang="cs-CZ" sz="1800" dirty="0" err="1" smtClean="0"/>
              <a:t>federally</a:t>
            </a:r>
            <a:r>
              <a:rPr lang="cs-CZ" sz="1800" dirty="0" smtClean="0"/>
              <a:t> </a:t>
            </a:r>
            <a:r>
              <a:rPr lang="cs-CZ" sz="1800" dirty="0" err="1" smtClean="0"/>
              <a:t>represented</a:t>
            </a:r>
            <a:r>
              <a:rPr lang="cs-CZ" sz="1800" dirty="0" smtClean="0"/>
              <a:t> in </a:t>
            </a:r>
            <a:r>
              <a:rPr lang="cs-CZ" sz="1800" dirty="0" err="1" smtClean="0"/>
              <a:t>parliament</a:t>
            </a:r>
            <a:endParaRPr lang="cs-CZ" sz="1800" dirty="0" smtClean="0"/>
          </a:p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territories</a:t>
            </a:r>
            <a:r>
              <a:rPr lang="cs-CZ" dirty="0" smtClean="0"/>
              <a:t>:</a:t>
            </a:r>
          </a:p>
          <a:p>
            <a:pPr lvl="1"/>
            <a:r>
              <a:rPr lang="cs-CZ" sz="1800" dirty="0" err="1" smtClean="0"/>
              <a:t>Northern</a:t>
            </a:r>
            <a:r>
              <a:rPr lang="cs-CZ" sz="1800" dirty="0" smtClean="0"/>
              <a:t> </a:t>
            </a:r>
            <a:r>
              <a:rPr lang="cs-CZ" sz="1800" dirty="0" err="1" smtClean="0"/>
              <a:t>Territory</a:t>
            </a:r>
            <a:r>
              <a:rPr lang="cs-CZ" sz="1800" dirty="0" smtClean="0"/>
              <a:t>, </a:t>
            </a:r>
            <a:r>
              <a:rPr lang="cs-CZ" sz="1800" dirty="0" err="1" smtClean="0"/>
              <a:t>Austalian</a:t>
            </a:r>
            <a:r>
              <a:rPr lang="cs-CZ" sz="1800" dirty="0" smtClean="0"/>
              <a:t> </a:t>
            </a:r>
            <a:r>
              <a:rPr lang="cs-CZ" sz="1800" dirty="0" err="1" smtClean="0"/>
              <a:t>Capital</a:t>
            </a:r>
            <a:r>
              <a:rPr lang="cs-CZ" sz="1800" dirty="0" smtClean="0"/>
              <a:t> </a:t>
            </a:r>
            <a:r>
              <a:rPr lang="cs-CZ" sz="1800" dirty="0" err="1" smtClean="0"/>
              <a:t>Territory</a:t>
            </a:r>
            <a:endParaRPr lang="cs-CZ" sz="1800" dirty="0" smtClean="0"/>
          </a:p>
          <a:p>
            <a:r>
              <a:rPr lang="cs-CZ" dirty="0" smtClean="0"/>
              <a:t>a 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Commonwealth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: </a:t>
            </a:r>
            <a:r>
              <a:rPr lang="cs-CZ" dirty="0" err="1" smtClean="0"/>
              <a:t>Queen</a:t>
            </a:r>
            <a:r>
              <a:rPr lang="cs-CZ" dirty="0" smtClean="0"/>
              <a:t> Elizabeth II</a:t>
            </a:r>
          </a:p>
          <a:p>
            <a:pPr lvl="1"/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Queen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represented</a:t>
            </a:r>
            <a:r>
              <a:rPr lang="cs-CZ" sz="1800" dirty="0" smtClean="0"/>
              <a:t> by a </a:t>
            </a:r>
            <a:r>
              <a:rPr lang="cs-CZ" sz="1800" dirty="0" err="1" smtClean="0"/>
              <a:t>Governor</a:t>
            </a:r>
            <a:r>
              <a:rPr lang="cs-CZ" sz="1800" dirty="0" smtClean="0"/>
              <a:t> General 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Prime </a:t>
            </a:r>
            <a:r>
              <a:rPr lang="cs-CZ" dirty="0" err="1" smtClean="0"/>
              <a:t>Minister</a:t>
            </a:r>
            <a:r>
              <a:rPr lang="cs-CZ" dirty="0" smtClean="0"/>
              <a:t> (Tony </a:t>
            </a:r>
            <a:r>
              <a:rPr lang="cs-CZ" dirty="0" err="1" smtClean="0"/>
              <a:t>Abbott</a:t>
            </a:r>
            <a:r>
              <a:rPr lang="cs-CZ" dirty="0" smtClean="0"/>
              <a:t>)</a:t>
            </a:r>
          </a:p>
          <a:p>
            <a:pPr lvl="1"/>
            <a:r>
              <a:rPr lang="cs-CZ" sz="1800" dirty="0" err="1" smtClean="0"/>
              <a:t>the</a:t>
            </a:r>
            <a:r>
              <a:rPr lang="cs-CZ" sz="1800" dirty="0" smtClean="0"/>
              <a:t> most </a:t>
            </a:r>
            <a:r>
              <a:rPr lang="cs-CZ" sz="1800" dirty="0" err="1" smtClean="0"/>
              <a:t>powerful</a:t>
            </a:r>
            <a:r>
              <a:rPr lang="cs-CZ" sz="1800" dirty="0" smtClean="0"/>
              <a:t> </a:t>
            </a:r>
            <a:r>
              <a:rPr lang="cs-CZ" sz="1800" dirty="0" err="1" smtClean="0"/>
              <a:t>position</a:t>
            </a:r>
            <a:endParaRPr lang="cs-CZ" sz="1800" dirty="0" smtClean="0"/>
          </a:p>
          <a:p>
            <a:pPr lvl="1"/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key</a:t>
            </a:r>
            <a:r>
              <a:rPr lang="cs-CZ" sz="1800" dirty="0" smtClean="0"/>
              <a:t> </a:t>
            </a:r>
            <a:r>
              <a:rPr lang="cs-CZ" sz="1800" dirty="0" err="1" smtClean="0"/>
              <a:t>representative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Australia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1383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1844824"/>
            <a:ext cx="6591985" cy="432048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Ice</a:t>
            </a:r>
            <a:r>
              <a:rPr lang="cs-CZ" sz="2000" dirty="0" smtClean="0"/>
              <a:t> </a:t>
            </a:r>
            <a:r>
              <a:rPr lang="cs-CZ" sz="2000" dirty="0" err="1" smtClean="0"/>
              <a:t>Age</a:t>
            </a:r>
            <a:r>
              <a:rPr lang="cs-CZ" sz="2000" dirty="0" smtClean="0"/>
              <a:t>: about10,000 </a:t>
            </a:r>
            <a:r>
              <a:rPr lang="cs-CZ" sz="2000" dirty="0" err="1" smtClean="0"/>
              <a:t>years</a:t>
            </a:r>
            <a:r>
              <a:rPr lang="cs-CZ" sz="2000" dirty="0" smtClean="0"/>
              <a:t> ago </a:t>
            </a:r>
            <a:r>
              <a:rPr lang="cs-CZ" sz="2000" dirty="0" err="1" smtClean="0"/>
              <a:t>Aborigines</a:t>
            </a:r>
            <a:r>
              <a:rPr lang="cs-CZ" sz="2000" dirty="0" smtClean="0"/>
              <a:t> </a:t>
            </a:r>
            <a:r>
              <a:rPr lang="cs-CZ" sz="2000" dirty="0" err="1" smtClean="0"/>
              <a:t>came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Asia</a:t>
            </a:r>
            <a:endParaRPr lang="cs-CZ" sz="2000" dirty="0" smtClean="0"/>
          </a:p>
          <a:p>
            <a:r>
              <a:rPr lang="cs-CZ" sz="2000" dirty="0" err="1" smtClean="0"/>
              <a:t>Australia</a:t>
            </a:r>
            <a:r>
              <a:rPr lang="cs-CZ" sz="2000" dirty="0" smtClean="0"/>
              <a:t> </a:t>
            </a: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cut</a:t>
            </a:r>
            <a:r>
              <a:rPr lang="cs-CZ" sz="2000" dirty="0" smtClean="0"/>
              <a:t> </a:t>
            </a:r>
            <a:r>
              <a:rPr lang="cs-CZ" sz="2000" dirty="0" err="1" smtClean="0"/>
              <a:t>off</a:t>
            </a:r>
            <a:r>
              <a:rPr lang="cs-CZ" sz="2000" dirty="0" smtClean="0"/>
              <a:t> </a:t>
            </a:r>
            <a:r>
              <a:rPr lang="cs-CZ" sz="2000" dirty="0" err="1" smtClean="0"/>
              <a:t>thanks</a:t>
            </a:r>
            <a:r>
              <a:rPr lang="cs-CZ" sz="2000" dirty="0" smtClean="0"/>
              <a:t> to </a:t>
            </a:r>
            <a:r>
              <a:rPr lang="cs-CZ" sz="2000" dirty="0" err="1" smtClean="0"/>
              <a:t>higher</a:t>
            </a:r>
            <a:r>
              <a:rPr lang="cs-CZ" sz="2000" dirty="0" smtClean="0"/>
              <a:t> </a:t>
            </a:r>
            <a:r>
              <a:rPr lang="cs-CZ" sz="2000" dirty="0" err="1" smtClean="0"/>
              <a:t>sea</a:t>
            </a:r>
            <a:r>
              <a:rPr lang="cs-CZ" sz="2000" dirty="0" smtClean="0"/>
              <a:t> </a:t>
            </a:r>
            <a:r>
              <a:rPr lang="cs-CZ" sz="2000" dirty="0" err="1" smtClean="0"/>
              <a:t>level</a:t>
            </a:r>
            <a:endParaRPr lang="cs-CZ" sz="2000" dirty="0" smtClean="0"/>
          </a:p>
          <a:p>
            <a:r>
              <a:rPr lang="cs-CZ" sz="2000" dirty="0" smtClean="0"/>
              <a:t>17th </a:t>
            </a:r>
            <a:r>
              <a:rPr lang="cs-CZ" sz="2000" dirty="0" err="1" smtClean="0"/>
              <a:t>century</a:t>
            </a:r>
            <a:r>
              <a:rPr lang="cs-CZ" sz="2000" dirty="0" smtClean="0"/>
              <a:t>: </a:t>
            </a:r>
            <a:r>
              <a:rPr lang="cs-CZ" sz="2000" dirty="0" err="1" smtClean="0"/>
              <a:t>Dutch</a:t>
            </a:r>
            <a:r>
              <a:rPr lang="cs-CZ" sz="2000" dirty="0" smtClean="0"/>
              <a:t> </a:t>
            </a:r>
            <a:r>
              <a:rPr lang="cs-CZ" sz="2000" dirty="0" err="1" smtClean="0"/>
              <a:t>explorer</a:t>
            </a:r>
            <a:r>
              <a:rPr lang="cs-CZ" sz="2000" dirty="0" smtClean="0"/>
              <a:t> Abel </a:t>
            </a:r>
            <a:r>
              <a:rPr lang="cs-CZ" sz="2000" dirty="0" err="1" smtClean="0"/>
              <a:t>Tasman</a:t>
            </a:r>
            <a:r>
              <a:rPr lang="cs-CZ" sz="2000" dirty="0" smtClean="0"/>
              <a:t> </a:t>
            </a:r>
            <a:r>
              <a:rPr lang="cs-CZ" sz="2000" dirty="0" err="1" smtClean="0"/>
              <a:t>discovered</a:t>
            </a:r>
            <a:r>
              <a:rPr lang="cs-CZ" sz="2000" dirty="0" smtClean="0"/>
              <a:t> </a:t>
            </a:r>
            <a:r>
              <a:rPr lang="cs-CZ" sz="2000" dirty="0" err="1" smtClean="0"/>
              <a:t>Australia</a:t>
            </a:r>
            <a:endParaRPr lang="cs-CZ" sz="2000" dirty="0" smtClean="0"/>
          </a:p>
          <a:p>
            <a:r>
              <a:rPr lang="cs-CZ" sz="2000" dirty="0" smtClean="0"/>
              <a:t>18th </a:t>
            </a:r>
            <a:r>
              <a:rPr lang="cs-CZ" sz="2000" dirty="0" err="1" smtClean="0"/>
              <a:t>century</a:t>
            </a:r>
            <a:r>
              <a:rPr lang="cs-CZ" sz="2000" dirty="0" smtClean="0"/>
              <a:t>: </a:t>
            </a:r>
            <a:r>
              <a:rPr lang="cs-CZ" sz="2000" dirty="0" err="1" smtClean="0"/>
              <a:t>Captain</a:t>
            </a:r>
            <a:r>
              <a:rPr lang="cs-CZ" sz="2000" dirty="0" smtClean="0"/>
              <a:t> James </a:t>
            </a:r>
            <a:r>
              <a:rPr lang="cs-CZ" sz="2000" dirty="0" err="1" smtClean="0"/>
              <a:t>Cook</a:t>
            </a:r>
            <a:r>
              <a:rPr lang="cs-CZ" sz="2000" dirty="0" smtClean="0"/>
              <a:t> (</a:t>
            </a:r>
            <a:r>
              <a:rPr lang="cs-CZ" sz="2000" dirty="0" err="1" smtClean="0"/>
              <a:t>British</a:t>
            </a:r>
            <a:r>
              <a:rPr lang="cs-CZ" sz="2000" dirty="0" smtClean="0"/>
              <a:t>) </a:t>
            </a:r>
            <a:r>
              <a:rPr lang="cs-CZ" sz="2000" dirty="0" err="1" smtClean="0"/>
              <a:t>claimed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land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Britain</a:t>
            </a:r>
            <a:r>
              <a:rPr lang="cs-CZ" sz="2000" dirty="0" smtClean="0"/>
              <a:t>; </a:t>
            </a:r>
            <a:r>
              <a:rPr lang="cs-CZ" sz="2000" dirty="0" err="1" smtClean="0"/>
              <a:t>British</a:t>
            </a:r>
            <a:r>
              <a:rPr lang="cs-CZ" sz="2000" dirty="0" smtClean="0"/>
              <a:t> </a:t>
            </a:r>
            <a:r>
              <a:rPr lang="cs-CZ" sz="2000" dirty="0" err="1" smtClean="0"/>
              <a:t>criminals</a:t>
            </a:r>
            <a:r>
              <a:rPr lang="cs-CZ" sz="2000" dirty="0" smtClean="0"/>
              <a:t> </a:t>
            </a:r>
            <a:r>
              <a:rPr lang="cs-CZ" sz="2000" dirty="0" err="1" smtClean="0"/>
              <a:t>were</a:t>
            </a:r>
            <a:r>
              <a:rPr lang="cs-CZ" sz="2000" dirty="0" smtClean="0"/>
              <a:t> </a:t>
            </a:r>
            <a:r>
              <a:rPr lang="cs-CZ" sz="2000" dirty="0" err="1" smtClean="0"/>
              <a:t>sent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endParaRPr lang="cs-CZ" sz="2000" dirty="0" smtClean="0"/>
          </a:p>
          <a:p>
            <a:r>
              <a:rPr lang="cs-CZ" sz="2000" dirty="0" smtClean="0"/>
              <a:t>19th </a:t>
            </a:r>
            <a:r>
              <a:rPr lang="cs-CZ" sz="2000" dirty="0" err="1" smtClean="0"/>
              <a:t>century</a:t>
            </a:r>
            <a:r>
              <a:rPr lang="cs-CZ" sz="2000" dirty="0" smtClean="0"/>
              <a:t>: </a:t>
            </a:r>
            <a:r>
              <a:rPr lang="cs-CZ" sz="2000" dirty="0" err="1" smtClean="0"/>
              <a:t>ordinary</a:t>
            </a:r>
            <a:r>
              <a:rPr lang="cs-CZ" sz="2000" dirty="0" smtClean="0"/>
              <a:t> </a:t>
            </a:r>
            <a:r>
              <a:rPr lang="cs-CZ" sz="2000" dirty="0" err="1" smtClean="0"/>
              <a:t>British</a:t>
            </a:r>
            <a:r>
              <a:rPr lang="cs-CZ" sz="2000" dirty="0" smtClean="0"/>
              <a:t> and </a:t>
            </a:r>
            <a:r>
              <a:rPr lang="cs-CZ" sz="2000" dirty="0" err="1" smtClean="0"/>
              <a:t>Irish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started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</a:t>
            </a:r>
            <a:r>
              <a:rPr lang="cs-CZ" sz="2000" dirty="0" err="1" smtClean="0"/>
              <a:t>new</a:t>
            </a:r>
            <a:r>
              <a:rPr lang="cs-CZ" sz="2000" dirty="0" smtClean="0"/>
              <a:t> live </a:t>
            </a:r>
            <a:r>
              <a:rPr lang="cs-CZ" sz="2000" dirty="0" err="1" smtClean="0"/>
              <a:t>there</a:t>
            </a:r>
            <a:r>
              <a:rPr lang="cs-CZ" sz="2000" dirty="0" smtClean="0"/>
              <a:t>,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r>
              <a:rPr lang="cs-CZ" sz="2000" dirty="0" smtClean="0"/>
              <a:t> </a:t>
            </a:r>
            <a:r>
              <a:rPr lang="cs-CZ" sz="2000" dirty="0" err="1" smtClean="0"/>
              <a:t>thanks</a:t>
            </a:r>
            <a:r>
              <a:rPr lang="cs-CZ" sz="2000" dirty="0" smtClean="0"/>
              <a:t> to </a:t>
            </a:r>
            <a:r>
              <a:rPr lang="cs-CZ" sz="2000" dirty="0" err="1" smtClean="0"/>
              <a:t>gold</a:t>
            </a:r>
            <a:r>
              <a:rPr lang="cs-CZ" sz="2000" dirty="0" smtClean="0"/>
              <a:t> </a:t>
            </a:r>
            <a:r>
              <a:rPr lang="cs-CZ" sz="2000" dirty="0" err="1" smtClean="0"/>
              <a:t>rush</a:t>
            </a:r>
            <a:r>
              <a:rPr lang="cs-CZ" sz="2000" dirty="0" smtClean="0"/>
              <a:t>, </a:t>
            </a:r>
            <a:r>
              <a:rPr lang="cs-CZ" sz="2000" dirty="0" err="1" smtClean="0"/>
              <a:t>later</a:t>
            </a:r>
            <a:r>
              <a:rPr lang="cs-CZ" sz="2000" dirty="0" smtClean="0"/>
              <a:t> on </a:t>
            </a:r>
            <a:r>
              <a:rPr lang="cs-CZ" sz="2000" dirty="0" err="1" smtClean="0"/>
              <a:t>followed</a:t>
            </a:r>
            <a:r>
              <a:rPr lang="cs-CZ" sz="2000" dirty="0" smtClean="0"/>
              <a:t> by </a:t>
            </a:r>
            <a:r>
              <a:rPr lang="cs-CZ" sz="2000" dirty="0" err="1" smtClean="0"/>
              <a:t>immigrants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Asian</a:t>
            </a:r>
            <a:r>
              <a:rPr lang="cs-CZ" sz="2000" dirty="0" smtClean="0"/>
              <a:t> and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European</a:t>
            </a:r>
            <a:r>
              <a:rPr lang="cs-CZ" sz="2000" dirty="0" smtClean="0"/>
              <a:t> </a:t>
            </a:r>
            <a:r>
              <a:rPr lang="cs-CZ" sz="2000" dirty="0" err="1" smtClean="0"/>
              <a:t>countries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2050" name="Picture 2" descr="C:\Users\Lucka\AppData\Local\Microsoft\Windows\Temporary Internet Files\Content.IE5\Q8OQVWGO\MC900186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2656"/>
            <a:ext cx="2376264" cy="133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Nature</a:t>
            </a:r>
            <a:r>
              <a:rPr lang="cs-CZ" dirty="0" smtClean="0"/>
              <a:t> and </a:t>
            </a:r>
            <a:r>
              <a:rPr lang="cs-CZ" dirty="0" err="1" smtClean="0"/>
              <a:t>climate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1484784"/>
            <a:ext cx="6591985" cy="4608512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Specific</a:t>
            </a:r>
            <a:r>
              <a:rPr lang="cs-CZ" sz="2000" dirty="0" smtClean="0"/>
              <a:t> flora </a:t>
            </a:r>
            <a:r>
              <a:rPr lang="cs-CZ" sz="2000" dirty="0" err="1" smtClean="0"/>
              <a:t>and</a:t>
            </a:r>
            <a:r>
              <a:rPr lang="cs-CZ" sz="2000" dirty="0" smtClean="0"/>
              <a:t> fauna </a:t>
            </a:r>
            <a:r>
              <a:rPr lang="cs-CZ" sz="2000" dirty="0" err="1" smtClean="0"/>
              <a:t>thanks</a:t>
            </a:r>
            <a:r>
              <a:rPr lang="cs-CZ" sz="2000" dirty="0" smtClean="0"/>
              <a:t> to </a:t>
            </a:r>
            <a:r>
              <a:rPr lang="cs-CZ" sz="2000" dirty="0" err="1" smtClean="0"/>
              <a:t>long</a:t>
            </a:r>
            <a:r>
              <a:rPr lang="cs-CZ" sz="2000" dirty="0" smtClean="0"/>
              <a:t>-term </a:t>
            </a:r>
            <a:r>
              <a:rPr lang="cs-CZ" sz="2000" dirty="0" err="1" smtClean="0"/>
              <a:t>isolation</a:t>
            </a:r>
            <a:endParaRPr lang="cs-CZ" sz="2000" dirty="0" smtClean="0"/>
          </a:p>
          <a:p>
            <a:r>
              <a:rPr lang="cs-CZ" sz="2000" dirty="0" err="1" smtClean="0"/>
              <a:t>Endemic</a:t>
            </a:r>
            <a:r>
              <a:rPr lang="cs-CZ" sz="2000" dirty="0" smtClean="0"/>
              <a:t> species: </a:t>
            </a:r>
            <a:r>
              <a:rPr lang="cs-CZ" sz="2000" dirty="0" err="1" smtClean="0"/>
              <a:t>kangaroo</a:t>
            </a:r>
            <a:r>
              <a:rPr lang="cs-CZ" sz="2000" dirty="0" smtClean="0"/>
              <a:t>, koala, </a:t>
            </a:r>
            <a:r>
              <a:rPr lang="cs-CZ" sz="2000" dirty="0" err="1" smtClean="0"/>
              <a:t>platypus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most </a:t>
            </a:r>
            <a:r>
              <a:rPr lang="cs-CZ" sz="2000" dirty="0" err="1" smtClean="0"/>
              <a:t>dangerous</a:t>
            </a:r>
            <a:r>
              <a:rPr lang="cs-CZ" sz="2000" dirty="0" smtClean="0"/>
              <a:t> </a:t>
            </a:r>
            <a:r>
              <a:rPr lang="cs-CZ" sz="2000" dirty="0" err="1" smtClean="0"/>
              <a:t>animals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 (</a:t>
            </a:r>
            <a:r>
              <a:rPr lang="cs-CZ" sz="2000" dirty="0" err="1" smtClean="0"/>
              <a:t>snakes</a:t>
            </a:r>
            <a:r>
              <a:rPr lang="cs-CZ" sz="2000" dirty="0" smtClean="0"/>
              <a:t>, </a:t>
            </a:r>
            <a:r>
              <a:rPr lang="cs-CZ" sz="2000" dirty="0" err="1" smtClean="0"/>
              <a:t>spiders</a:t>
            </a:r>
            <a:r>
              <a:rPr lang="cs-CZ" sz="2000" dirty="0" smtClean="0"/>
              <a:t>, </a:t>
            </a:r>
            <a:r>
              <a:rPr lang="cs-CZ" sz="2000" dirty="0" err="1" smtClean="0"/>
              <a:t>sharks</a:t>
            </a:r>
            <a:r>
              <a:rPr lang="cs-CZ" sz="2000" dirty="0" smtClean="0"/>
              <a:t>, </a:t>
            </a:r>
            <a:r>
              <a:rPr lang="cs-CZ" sz="2000" dirty="0" err="1" smtClean="0"/>
              <a:t>crocodiles</a:t>
            </a:r>
            <a:r>
              <a:rPr lang="cs-CZ" sz="2000" dirty="0" smtClean="0"/>
              <a:t>, </a:t>
            </a:r>
            <a:r>
              <a:rPr lang="cs-CZ" sz="2000" dirty="0" err="1" smtClean="0"/>
              <a:t>jellyfish</a:t>
            </a:r>
            <a:r>
              <a:rPr lang="cs-CZ" sz="2000" dirty="0" smtClean="0"/>
              <a:t>)</a:t>
            </a:r>
          </a:p>
          <a:p>
            <a:endParaRPr lang="cs-CZ" sz="2000" dirty="0"/>
          </a:p>
          <a:p>
            <a:r>
              <a:rPr lang="cs-CZ" sz="2000" dirty="0" smtClean="0"/>
              <a:t>90%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land</a:t>
            </a:r>
            <a:r>
              <a:rPr lang="cs-CZ" sz="2000" dirty="0" smtClean="0"/>
              <a:t> very dry (=</a:t>
            </a:r>
            <a:r>
              <a:rPr lang="cs-CZ" sz="2000" dirty="0" err="1" smtClean="0"/>
              <a:t>outback</a:t>
            </a:r>
            <a:r>
              <a:rPr lang="cs-CZ" sz="2000" dirty="0" smtClean="0"/>
              <a:t>)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huge</a:t>
            </a:r>
            <a:r>
              <a:rPr lang="cs-CZ" sz="2000" dirty="0" smtClean="0"/>
              <a:t> </a:t>
            </a:r>
            <a:r>
              <a:rPr lang="cs-CZ" sz="2000" dirty="0" err="1" smtClean="0"/>
              <a:t>sheep</a:t>
            </a:r>
            <a:r>
              <a:rPr lang="cs-CZ" sz="2000" dirty="0" smtClean="0"/>
              <a:t> and </a:t>
            </a:r>
            <a:r>
              <a:rPr lang="cs-CZ" sz="2000" dirty="0" err="1" smtClean="0"/>
              <a:t>cattle</a:t>
            </a:r>
            <a:r>
              <a:rPr lang="cs-CZ" sz="2000" dirty="0" smtClean="0"/>
              <a:t> </a:t>
            </a:r>
            <a:r>
              <a:rPr lang="cs-CZ" sz="2000" dirty="0" err="1" smtClean="0"/>
              <a:t>farms</a:t>
            </a:r>
            <a:endParaRPr lang="cs-CZ" sz="2000" dirty="0"/>
          </a:p>
          <a:p>
            <a:pPr lvl="1"/>
            <a:r>
              <a:rPr lang="cs-CZ" sz="2000" dirty="0" smtClean="0"/>
              <a:t>20%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desert</a:t>
            </a:r>
          </a:p>
          <a:p>
            <a:r>
              <a:rPr lang="cs-CZ" sz="2000" dirty="0" err="1" smtClean="0"/>
              <a:t>South-east</a:t>
            </a:r>
            <a:r>
              <a:rPr lang="cs-CZ" sz="2000" dirty="0" smtClean="0"/>
              <a:t> </a:t>
            </a:r>
            <a:r>
              <a:rPr lang="cs-CZ" sz="2000" dirty="0" err="1" smtClean="0"/>
              <a:t>coast</a:t>
            </a:r>
            <a:r>
              <a:rPr lang="cs-CZ" sz="2000" dirty="0" smtClean="0"/>
              <a:t> has </a:t>
            </a:r>
            <a:r>
              <a:rPr lang="cs-CZ" sz="2000" dirty="0" err="1" smtClean="0"/>
              <a:t>moderate</a:t>
            </a:r>
            <a:r>
              <a:rPr lang="cs-CZ" sz="2000" dirty="0" smtClean="0"/>
              <a:t> </a:t>
            </a:r>
            <a:r>
              <a:rPr lang="cs-CZ" sz="2000" dirty="0" err="1" smtClean="0"/>
              <a:t>conditions</a:t>
            </a:r>
            <a:endParaRPr lang="cs-CZ" sz="2000" dirty="0" smtClean="0"/>
          </a:p>
          <a:p>
            <a:r>
              <a:rPr lang="cs-CZ" sz="2000" dirty="0" smtClean="0"/>
              <a:t>natural </a:t>
            </a:r>
            <a:r>
              <a:rPr lang="cs-CZ" sz="2000" dirty="0" err="1" smtClean="0"/>
              <a:t>disasters</a:t>
            </a:r>
            <a:r>
              <a:rPr lang="cs-CZ" sz="2000" dirty="0" smtClean="0"/>
              <a:t>: </a:t>
            </a:r>
            <a:r>
              <a:rPr lang="cs-CZ" sz="2000" dirty="0" err="1" smtClean="0"/>
              <a:t>droughts</a:t>
            </a:r>
            <a:r>
              <a:rPr lang="cs-CZ" sz="2000" dirty="0" smtClean="0"/>
              <a:t>, </a:t>
            </a:r>
            <a:r>
              <a:rPr lang="cs-CZ" sz="2000" dirty="0" err="1" smtClean="0"/>
              <a:t>bushfires</a:t>
            </a:r>
            <a:r>
              <a:rPr lang="cs-CZ" sz="2000" dirty="0" smtClean="0"/>
              <a:t>, </a:t>
            </a:r>
            <a:r>
              <a:rPr lang="cs-CZ" sz="2000" dirty="0" err="1" smtClean="0"/>
              <a:t>floods</a:t>
            </a:r>
            <a:r>
              <a:rPr lang="cs-CZ" sz="2000" dirty="0" smtClean="0"/>
              <a:t>, </a:t>
            </a:r>
            <a:r>
              <a:rPr lang="cs-CZ" sz="2000" dirty="0" err="1" smtClean="0"/>
              <a:t>cyclones</a:t>
            </a:r>
            <a:r>
              <a:rPr lang="cs-CZ" sz="2000" dirty="0" smtClean="0"/>
              <a:t>, </a:t>
            </a:r>
            <a:r>
              <a:rPr lang="cs-CZ" sz="2000" dirty="0" err="1" smtClean="0"/>
              <a:t>heatwaves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931" y="5599914"/>
            <a:ext cx="1110549" cy="11407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260648"/>
            <a:ext cx="1330670" cy="11166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Industry</a:t>
            </a:r>
            <a:r>
              <a:rPr lang="cs-CZ" dirty="0" smtClean="0"/>
              <a:t> and </a:t>
            </a:r>
            <a:r>
              <a:rPr lang="cs-CZ" dirty="0" err="1" smtClean="0"/>
              <a:t>agriculture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12th </a:t>
            </a:r>
            <a:r>
              <a:rPr lang="cs-CZ" sz="2400" dirty="0" err="1" smtClean="0"/>
              <a:t>largest</a:t>
            </a:r>
            <a:r>
              <a:rPr lang="cs-CZ" sz="2400" dirty="0" smtClean="0"/>
              <a:t> </a:t>
            </a:r>
            <a:r>
              <a:rPr lang="cs-CZ" sz="2400" dirty="0" err="1" smtClean="0"/>
              <a:t>economy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world</a:t>
            </a:r>
            <a:endParaRPr lang="cs-CZ" sz="2400" dirty="0" smtClean="0"/>
          </a:p>
          <a:p>
            <a:r>
              <a:rPr lang="cs-CZ" sz="2400" dirty="0" err="1" smtClean="0"/>
              <a:t>Agricultural</a:t>
            </a:r>
            <a:r>
              <a:rPr lang="cs-CZ" sz="2400" dirty="0" smtClean="0"/>
              <a:t> </a:t>
            </a:r>
            <a:r>
              <a:rPr lang="cs-CZ" sz="2400" dirty="0" err="1" smtClean="0"/>
              <a:t>products</a:t>
            </a:r>
            <a:r>
              <a:rPr lang="cs-CZ" sz="2400" dirty="0" smtClean="0"/>
              <a:t>: </a:t>
            </a:r>
          </a:p>
          <a:p>
            <a:pPr lvl="1"/>
            <a:r>
              <a:rPr lang="cs-CZ" sz="2000" dirty="0" err="1" smtClean="0"/>
              <a:t>meat</a:t>
            </a:r>
            <a:r>
              <a:rPr lang="cs-CZ" sz="2000" dirty="0" smtClean="0"/>
              <a:t>, </a:t>
            </a:r>
            <a:r>
              <a:rPr lang="cs-CZ" sz="2000" dirty="0" err="1" smtClean="0"/>
              <a:t>fruit</a:t>
            </a:r>
            <a:r>
              <a:rPr lang="cs-CZ" sz="2000" dirty="0" smtClean="0"/>
              <a:t>, </a:t>
            </a:r>
            <a:r>
              <a:rPr lang="cs-CZ" sz="2000" dirty="0" err="1" smtClean="0"/>
              <a:t>vegatables</a:t>
            </a:r>
            <a:r>
              <a:rPr lang="cs-CZ" sz="2000" dirty="0" smtClean="0"/>
              <a:t>, </a:t>
            </a:r>
            <a:r>
              <a:rPr lang="cs-CZ" sz="2000" dirty="0" err="1" smtClean="0"/>
              <a:t>wool</a:t>
            </a:r>
            <a:r>
              <a:rPr lang="cs-CZ" sz="2000" dirty="0" smtClean="0"/>
              <a:t>, </a:t>
            </a:r>
            <a:r>
              <a:rPr lang="cs-CZ" sz="2000" dirty="0" err="1" smtClean="0"/>
              <a:t>wine</a:t>
            </a:r>
            <a:endParaRPr lang="cs-CZ" sz="2000" dirty="0" smtClean="0"/>
          </a:p>
          <a:p>
            <a:r>
              <a:rPr lang="cs-CZ" sz="2400" dirty="0" smtClean="0"/>
              <a:t>Natural </a:t>
            </a:r>
            <a:r>
              <a:rPr lang="cs-CZ" sz="2400" dirty="0" err="1" smtClean="0"/>
              <a:t>resources</a:t>
            </a:r>
            <a:r>
              <a:rPr lang="cs-CZ" sz="2400" dirty="0" smtClean="0"/>
              <a:t>: </a:t>
            </a:r>
          </a:p>
          <a:p>
            <a:pPr lvl="1"/>
            <a:r>
              <a:rPr lang="cs-CZ" sz="2000" dirty="0" err="1" smtClean="0"/>
              <a:t>gold</a:t>
            </a:r>
            <a:r>
              <a:rPr lang="cs-CZ" sz="2000" dirty="0" smtClean="0"/>
              <a:t>, </a:t>
            </a:r>
            <a:r>
              <a:rPr lang="cs-CZ" sz="2000" dirty="0" err="1" smtClean="0"/>
              <a:t>silver</a:t>
            </a:r>
            <a:r>
              <a:rPr lang="cs-CZ" sz="2000" dirty="0" smtClean="0"/>
              <a:t>, iron, </a:t>
            </a:r>
            <a:r>
              <a:rPr lang="cs-CZ" sz="2000" dirty="0" err="1" smtClean="0"/>
              <a:t>copper</a:t>
            </a:r>
            <a:r>
              <a:rPr lang="cs-CZ" sz="2000" dirty="0" smtClean="0"/>
              <a:t>, </a:t>
            </a:r>
            <a:r>
              <a:rPr lang="cs-CZ" sz="2000" dirty="0" err="1" smtClean="0"/>
              <a:t>coal</a:t>
            </a:r>
            <a:r>
              <a:rPr lang="cs-CZ" sz="2000" dirty="0" smtClean="0"/>
              <a:t>, </a:t>
            </a:r>
            <a:r>
              <a:rPr lang="cs-CZ" sz="2000" dirty="0" err="1" smtClean="0"/>
              <a:t>diamonds</a:t>
            </a:r>
            <a:endParaRPr lang="cs-CZ" sz="2000" dirty="0"/>
          </a:p>
          <a:p>
            <a:r>
              <a:rPr lang="cs-CZ" sz="2400" dirty="0" err="1"/>
              <a:t>i</a:t>
            </a:r>
            <a:r>
              <a:rPr lang="cs-CZ" sz="2400" dirty="0" err="1" smtClean="0"/>
              <a:t>ndustry</a:t>
            </a:r>
            <a:r>
              <a:rPr lang="cs-CZ" sz="2400" dirty="0" smtClean="0"/>
              <a:t> </a:t>
            </a:r>
            <a:r>
              <a:rPr lang="cs-CZ" sz="2400" dirty="0" err="1" smtClean="0"/>
              <a:t>dominated</a:t>
            </a:r>
            <a:r>
              <a:rPr lang="cs-CZ" sz="2400" dirty="0" smtClean="0"/>
              <a:t> by </a:t>
            </a:r>
            <a:r>
              <a:rPr lang="cs-CZ" sz="2400" dirty="0" err="1" smtClean="0"/>
              <a:t>service</a:t>
            </a:r>
            <a:r>
              <a:rPr lang="cs-CZ" sz="2400" dirty="0" smtClean="0"/>
              <a:t> </a:t>
            </a:r>
            <a:r>
              <a:rPr lang="cs-CZ" sz="2400" dirty="0" err="1" smtClean="0"/>
              <a:t>sector</a:t>
            </a:r>
            <a:r>
              <a:rPr lang="cs-CZ" sz="2400" dirty="0" smtClean="0"/>
              <a:t> and </a:t>
            </a:r>
            <a:r>
              <a:rPr lang="cs-CZ" sz="2400" dirty="0" err="1" smtClean="0"/>
              <a:t>mining</a:t>
            </a:r>
            <a:endParaRPr lang="cs-CZ" sz="2400" dirty="0" smtClean="0"/>
          </a:p>
          <a:p>
            <a:r>
              <a:rPr lang="cs-CZ" sz="2400" dirty="0" err="1" smtClean="0"/>
              <a:t>tourism</a:t>
            </a:r>
            <a:r>
              <a:rPr lang="cs-CZ" sz="2400" dirty="0" smtClean="0"/>
              <a:t> </a:t>
            </a:r>
            <a:r>
              <a:rPr lang="cs-CZ" sz="2400" dirty="0" err="1" smtClean="0"/>
              <a:t>plays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important</a:t>
            </a:r>
            <a:r>
              <a:rPr lang="cs-CZ" sz="2400" dirty="0" smtClean="0"/>
              <a:t> role as </a:t>
            </a:r>
            <a:r>
              <a:rPr lang="cs-CZ" sz="2400" dirty="0" err="1" smtClean="0"/>
              <a:t>well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3000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Sydney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largest</a:t>
            </a:r>
            <a:r>
              <a:rPr lang="cs-CZ" sz="2000" dirty="0" smtClean="0"/>
              <a:t> and most </a:t>
            </a:r>
            <a:r>
              <a:rPr lang="cs-CZ" sz="2000" dirty="0" err="1" smtClean="0"/>
              <a:t>populous</a:t>
            </a:r>
            <a:r>
              <a:rPr lang="cs-CZ" sz="2000" dirty="0" smtClean="0"/>
              <a:t> city</a:t>
            </a:r>
          </a:p>
          <a:p>
            <a:r>
              <a:rPr lang="cs-CZ" sz="2000" dirty="0" err="1" smtClean="0"/>
              <a:t>Australian</a:t>
            </a:r>
            <a:r>
              <a:rPr lang="cs-CZ" sz="2000" dirty="0" smtClean="0"/>
              <a:t> </a:t>
            </a:r>
            <a:r>
              <a:rPr lang="cs-CZ" sz="2000" dirty="0" err="1" smtClean="0"/>
              <a:t>South</a:t>
            </a:r>
            <a:r>
              <a:rPr lang="cs-CZ" sz="2000" dirty="0" smtClean="0"/>
              <a:t>-East </a:t>
            </a:r>
            <a:r>
              <a:rPr lang="cs-CZ" sz="2000" dirty="0" err="1" smtClean="0"/>
              <a:t>coast</a:t>
            </a:r>
            <a:r>
              <a:rPr lang="cs-CZ" sz="2000" dirty="0" smtClean="0"/>
              <a:t>, on </a:t>
            </a:r>
            <a:r>
              <a:rPr lang="cs-CZ" sz="2000" dirty="0" err="1" smtClean="0"/>
              <a:t>Tasman</a:t>
            </a:r>
            <a:r>
              <a:rPr lang="cs-CZ" sz="2000" dirty="0" smtClean="0"/>
              <a:t> </a:t>
            </a:r>
            <a:r>
              <a:rPr lang="cs-CZ" sz="2000" dirty="0" err="1" smtClean="0"/>
              <a:t>Sea</a:t>
            </a:r>
            <a:endParaRPr lang="cs-CZ" sz="2000" dirty="0" smtClean="0"/>
          </a:p>
          <a:p>
            <a:r>
              <a:rPr lang="cs-CZ" sz="2000" dirty="0" err="1" smtClean="0"/>
              <a:t>Harbour</a:t>
            </a:r>
            <a:r>
              <a:rPr lang="cs-CZ" sz="2000" dirty="0" smtClean="0"/>
              <a:t> </a:t>
            </a:r>
            <a:r>
              <a:rPr lang="cs-CZ" sz="2000" dirty="0" err="1"/>
              <a:t>B</a:t>
            </a:r>
            <a:r>
              <a:rPr lang="cs-CZ" sz="2000" dirty="0" err="1" smtClean="0"/>
              <a:t>ridge</a:t>
            </a:r>
            <a:endParaRPr lang="cs-CZ" sz="2000" dirty="0" smtClean="0"/>
          </a:p>
          <a:p>
            <a:r>
              <a:rPr lang="cs-CZ" sz="2000" dirty="0" smtClean="0"/>
              <a:t>Opera House</a:t>
            </a:r>
          </a:p>
          <a:p>
            <a:r>
              <a:rPr lang="cs-CZ" sz="2000" dirty="0" smtClean="0"/>
              <a:t>The </a:t>
            </a:r>
            <a:r>
              <a:rPr lang="cs-CZ" sz="2000" dirty="0" err="1" smtClean="0"/>
              <a:t>Olympics</a:t>
            </a:r>
            <a:r>
              <a:rPr lang="cs-CZ" sz="2000" dirty="0" smtClean="0"/>
              <a:t> in 2000 </a:t>
            </a:r>
            <a:r>
              <a:rPr lang="cs-CZ" sz="2000" dirty="0" err="1" smtClean="0"/>
              <a:t>held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407" y="4581128"/>
            <a:ext cx="7620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9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Great </a:t>
            </a:r>
            <a:r>
              <a:rPr lang="cs-CZ" dirty="0" err="1" smtClean="0"/>
              <a:t>Barrier</a:t>
            </a:r>
            <a:r>
              <a:rPr lang="cs-CZ" dirty="0" smtClean="0"/>
              <a:t> </a:t>
            </a:r>
            <a:r>
              <a:rPr lang="cs-CZ" dirty="0" err="1" smtClean="0"/>
              <a:t>Reef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2133600"/>
            <a:ext cx="3565689" cy="3777622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world‘s</a:t>
            </a:r>
            <a:r>
              <a:rPr lang="cs-CZ" sz="2400" dirty="0" smtClean="0"/>
              <a:t> </a:t>
            </a:r>
            <a:r>
              <a:rPr lang="cs-CZ" sz="2400" dirty="0" err="1" smtClean="0"/>
              <a:t>largest</a:t>
            </a:r>
            <a:r>
              <a:rPr lang="cs-CZ" sz="2400" dirty="0" smtClean="0"/>
              <a:t> </a:t>
            </a:r>
            <a:r>
              <a:rPr lang="cs-CZ" sz="2400" dirty="0" err="1" smtClean="0"/>
              <a:t>coral</a:t>
            </a:r>
            <a:r>
              <a:rPr lang="cs-CZ" sz="2400" dirty="0" smtClean="0"/>
              <a:t> </a:t>
            </a:r>
            <a:r>
              <a:rPr lang="cs-CZ" sz="2400" dirty="0" err="1" smtClean="0"/>
              <a:t>reef</a:t>
            </a:r>
            <a:r>
              <a:rPr lang="cs-CZ" sz="2400" dirty="0" smtClean="0"/>
              <a:t> </a:t>
            </a:r>
            <a:r>
              <a:rPr lang="cs-CZ" sz="2400" dirty="0" err="1" smtClean="0"/>
              <a:t>system</a:t>
            </a:r>
            <a:endParaRPr lang="cs-CZ" sz="2400" dirty="0" smtClean="0"/>
          </a:p>
          <a:p>
            <a:r>
              <a:rPr lang="cs-CZ" sz="2400" dirty="0" err="1" smtClean="0"/>
              <a:t>located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Coral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r>
              <a:rPr lang="cs-CZ" sz="2400" dirty="0" smtClean="0"/>
              <a:t>, </a:t>
            </a:r>
            <a:r>
              <a:rPr lang="cs-CZ" sz="2400" dirty="0" err="1" smtClean="0"/>
              <a:t>Queensland</a:t>
            </a:r>
            <a:endParaRPr lang="cs-CZ" sz="2400" dirty="0"/>
          </a:p>
          <a:p>
            <a:r>
              <a:rPr lang="cs-CZ" sz="2400" dirty="0" err="1" smtClean="0"/>
              <a:t>labeled</a:t>
            </a:r>
            <a:r>
              <a:rPr lang="cs-CZ" sz="2400" dirty="0" smtClean="0"/>
              <a:t> as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seven</a:t>
            </a:r>
            <a:r>
              <a:rPr lang="cs-CZ" sz="2400" dirty="0" smtClean="0"/>
              <a:t> natural </a:t>
            </a:r>
            <a:r>
              <a:rPr lang="cs-CZ" sz="2400" dirty="0" err="1" smtClean="0"/>
              <a:t>world</a:t>
            </a:r>
            <a:r>
              <a:rPr lang="cs-CZ" sz="2400" dirty="0" smtClean="0"/>
              <a:t> </a:t>
            </a:r>
            <a:r>
              <a:rPr lang="cs-CZ" sz="2400" dirty="0" err="1" smtClean="0"/>
              <a:t>wonders</a:t>
            </a:r>
            <a:endParaRPr lang="cs-CZ" sz="24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0007" y="4022411"/>
            <a:ext cx="2593851" cy="2593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675" y="293845"/>
            <a:ext cx="2588183" cy="34509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147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Uluru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err="1" smtClean="0"/>
              <a:t>Ayers</a:t>
            </a:r>
            <a:r>
              <a:rPr lang="cs-CZ" sz="2400" dirty="0" smtClean="0"/>
              <a:t> Rock</a:t>
            </a:r>
            <a:endParaRPr lang="cs-CZ" sz="2400" dirty="0"/>
          </a:p>
          <a:p>
            <a:r>
              <a:rPr lang="cs-CZ" sz="2400" dirty="0"/>
              <a:t>a </a:t>
            </a:r>
            <a:r>
              <a:rPr lang="cs-CZ" sz="2400" dirty="0" err="1"/>
              <a:t>large</a:t>
            </a:r>
            <a:r>
              <a:rPr lang="cs-CZ" sz="2400" dirty="0"/>
              <a:t> </a:t>
            </a:r>
            <a:r>
              <a:rPr lang="cs-CZ" sz="2400" dirty="0" err="1"/>
              <a:t>sandstone</a:t>
            </a:r>
            <a:r>
              <a:rPr lang="cs-CZ" sz="2400" dirty="0"/>
              <a:t> rock </a:t>
            </a:r>
            <a:r>
              <a:rPr lang="cs-CZ" sz="2400" dirty="0" err="1"/>
              <a:t>formation</a:t>
            </a:r>
            <a:endParaRPr lang="cs-CZ" sz="2400" dirty="0"/>
          </a:p>
          <a:p>
            <a:r>
              <a:rPr lang="cs-CZ" sz="2400" dirty="0"/>
              <a:t>in </a:t>
            </a:r>
            <a:r>
              <a:rPr lang="cs-CZ" sz="2400" dirty="0" err="1"/>
              <a:t>Northern</a:t>
            </a:r>
            <a:r>
              <a:rPr lang="cs-CZ" sz="2400" dirty="0"/>
              <a:t> </a:t>
            </a:r>
            <a:r>
              <a:rPr lang="cs-CZ" sz="2400" dirty="0" err="1" smtClean="0"/>
              <a:t>Territory</a:t>
            </a:r>
            <a:r>
              <a:rPr lang="cs-CZ" sz="2400" dirty="0" smtClean="0"/>
              <a:t>, </a:t>
            </a:r>
            <a:r>
              <a:rPr lang="cs-CZ" sz="2400" dirty="0" err="1" smtClean="0"/>
              <a:t>central</a:t>
            </a:r>
            <a:r>
              <a:rPr lang="cs-CZ" sz="2400" dirty="0" smtClean="0"/>
              <a:t> </a:t>
            </a:r>
            <a:r>
              <a:rPr lang="cs-CZ" sz="2400" dirty="0" err="1" smtClean="0"/>
              <a:t>Australia</a:t>
            </a:r>
            <a:endParaRPr lang="cs-CZ" sz="2400" dirty="0" smtClean="0"/>
          </a:p>
          <a:p>
            <a:r>
              <a:rPr lang="cs-CZ" sz="2400" dirty="0" err="1" smtClean="0"/>
              <a:t>glows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</a:p>
          <a:p>
            <a:pPr marL="400050" lvl="1" indent="0">
              <a:buNone/>
            </a:pPr>
            <a:r>
              <a:rPr lang="cs-CZ" sz="2400" dirty="0" err="1" smtClean="0"/>
              <a:t>dawn</a:t>
            </a:r>
            <a:r>
              <a:rPr lang="cs-CZ" sz="2400" dirty="0" smtClean="0"/>
              <a:t> and </a:t>
            </a:r>
          </a:p>
          <a:p>
            <a:pPr marL="400050" lvl="1" indent="0">
              <a:buNone/>
            </a:pPr>
            <a:r>
              <a:rPr lang="cs-CZ" sz="2400" dirty="0" err="1" smtClean="0"/>
              <a:t>sunset</a:t>
            </a:r>
            <a:endParaRPr lang="cs-CZ" sz="24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3861048"/>
            <a:ext cx="4026024" cy="27729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7324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Kakadu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Northern</a:t>
            </a:r>
            <a:r>
              <a:rPr lang="cs-CZ" sz="2000" dirty="0" smtClean="0"/>
              <a:t> </a:t>
            </a:r>
            <a:r>
              <a:rPr lang="cs-CZ" sz="2000" dirty="0" err="1" smtClean="0"/>
              <a:t>territory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Australia</a:t>
            </a:r>
            <a:endParaRPr lang="cs-CZ" sz="2000" dirty="0" smtClean="0"/>
          </a:p>
          <a:p>
            <a:r>
              <a:rPr lang="cs-CZ" sz="2000" dirty="0" err="1" smtClean="0"/>
              <a:t>covers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area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almost</a:t>
            </a:r>
            <a:r>
              <a:rPr lang="cs-CZ" sz="2000" dirty="0" smtClean="0"/>
              <a:t> 20,000 km</a:t>
            </a:r>
            <a:r>
              <a:rPr lang="cs-CZ" sz="2000" baseline="30000" dirty="0" smtClean="0"/>
              <a:t>2</a:t>
            </a:r>
          </a:p>
          <a:p>
            <a:r>
              <a:rPr lang="cs-CZ" sz="2000" dirty="0" smtClean="0"/>
              <a:t>variety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wildlife</a:t>
            </a:r>
            <a:r>
              <a:rPr lang="cs-CZ" sz="2000" dirty="0" smtClean="0"/>
              <a:t>:</a:t>
            </a:r>
          </a:p>
          <a:p>
            <a:pPr lvl="1"/>
            <a:r>
              <a:rPr lang="cs-CZ" sz="2000" dirty="0" err="1" smtClean="0"/>
              <a:t>birds</a:t>
            </a:r>
            <a:r>
              <a:rPr lang="cs-CZ" sz="2000" dirty="0" smtClean="0"/>
              <a:t>, </a:t>
            </a:r>
            <a:r>
              <a:rPr lang="cs-CZ" sz="2000" dirty="0" err="1" smtClean="0"/>
              <a:t>mammals</a:t>
            </a:r>
            <a:r>
              <a:rPr lang="cs-CZ" sz="2000" dirty="0" smtClean="0"/>
              <a:t>, </a:t>
            </a:r>
            <a:r>
              <a:rPr lang="cs-CZ" sz="2000" dirty="0" err="1" smtClean="0"/>
              <a:t>plants</a:t>
            </a:r>
            <a:r>
              <a:rPr lang="cs-CZ" sz="2000" dirty="0" smtClean="0"/>
              <a:t> </a:t>
            </a:r>
            <a:r>
              <a:rPr lang="cs-CZ" sz="2000" dirty="0" err="1" smtClean="0"/>
              <a:t>etc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river</a:t>
            </a:r>
            <a:r>
              <a:rPr lang="cs-CZ" sz="2000" dirty="0" smtClean="0"/>
              <a:t> and </a:t>
            </a:r>
            <a:r>
              <a:rPr lang="cs-CZ" sz="2000" dirty="0" err="1" smtClean="0"/>
              <a:t>landform</a:t>
            </a:r>
            <a:r>
              <a:rPr lang="cs-CZ" sz="2000" dirty="0" smtClean="0"/>
              <a:t> </a:t>
            </a:r>
            <a:r>
              <a:rPr lang="cs-CZ" sz="2000" dirty="0" err="1" smtClean="0"/>
              <a:t>systems</a:t>
            </a:r>
            <a:r>
              <a:rPr lang="cs-CZ" sz="2000" dirty="0" smtClean="0"/>
              <a:t>:</a:t>
            </a:r>
          </a:p>
          <a:p>
            <a:pPr lvl="1"/>
            <a:r>
              <a:rPr lang="cs-CZ" sz="2000" dirty="0" err="1" smtClean="0"/>
              <a:t>hills</a:t>
            </a:r>
            <a:r>
              <a:rPr lang="cs-CZ" sz="2000" dirty="0" smtClean="0"/>
              <a:t>, </a:t>
            </a:r>
            <a:r>
              <a:rPr lang="cs-CZ" sz="2000" dirty="0" err="1" smtClean="0"/>
              <a:t>basins</a:t>
            </a:r>
            <a:r>
              <a:rPr lang="cs-CZ" sz="2000" dirty="0" smtClean="0"/>
              <a:t>, </a:t>
            </a:r>
            <a:r>
              <a:rPr lang="cs-CZ" sz="2000" dirty="0" err="1" smtClean="0"/>
              <a:t>floodplains</a:t>
            </a:r>
            <a:r>
              <a:rPr lang="cs-CZ" sz="2000" dirty="0" smtClean="0"/>
              <a:t> </a:t>
            </a:r>
            <a:r>
              <a:rPr lang="cs-CZ" sz="2000" dirty="0" err="1" smtClean="0"/>
              <a:t>etc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169" y="4692996"/>
            <a:ext cx="3084879" cy="1991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2928800"/>
            <a:ext cx="2358142" cy="3528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6670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Fraser</a:t>
            </a:r>
            <a:r>
              <a:rPr lang="cs-CZ" dirty="0" smtClean="0"/>
              <a:t> Island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listed</a:t>
            </a:r>
            <a:r>
              <a:rPr lang="cs-CZ" sz="2000" dirty="0" smtClean="0"/>
              <a:t> on </a:t>
            </a:r>
            <a:r>
              <a:rPr lang="cs-CZ" sz="2000" dirty="0" err="1" smtClean="0"/>
              <a:t>national</a:t>
            </a:r>
            <a:r>
              <a:rPr lang="cs-CZ" sz="2000" dirty="0" smtClean="0"/>
              <a:t> </a:t>
            </a:r>
            <a:r>
              <a:rPr lang="cs-CZ" sz="2000" dirty="0" err="1" smtClean="0"/>
              <a:t>world</a:t>
            </a:r>
            <a:r>
              <a:rPr lang="cs-CZ" sz="2000" dirty="0" smtClean="0"/>
              <a:t> </a:t>
            </a:r>
            <a:r>
              <a:rPr lang="cs-CZ" sz="2000" dirty="0" err="1" smtClean="0"/>
              <a:t>heritage</a:t>
            </a:r>
            <a:r>
              <a:rPr lang="cs-CZ" sz="2000" dirty="0" smtClean="0"/>
              <a:t> </a:t>
            </a:r>
            <a:r>
              <a:rPr lang="cs-CZ" sz="2000" dirty="0" err="1" smtClean="0"/>
              <a:t>site</a:t>
            </a:r>
            <a:endParaRPr lang="cs-CZ" sz="2000" dirty="0" smtClean="0"/>
          </a:p>
          <a:p>
            <a:r>
              <a:rPr lang="cs-CZ" sz="2000" dirty="0" err="1" smtClean="0"/>
              <a:t>located</a:t>
            </a:r>
            <a:r>
              <a:rPr lang="cs-CZ" sz="2000" dirty="0" smtClean="0"/>
              <a:t> </a:t>
            </a:r>
            <a:r>
              <a:rPr lang="cs-CZ" sz="2000" dirty="0" err="1" smtClean="0"/>
              <a:t>along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southern</a:t>
            </a:r>
            <a:r>
              <a:rPr lang="cs-CZ" sz="2000" dirty="0" smtClean="0"/>
              <a:t> </a:t>
            </a:r>
            <a:r>
              <a:rPr lang="cs-CZ" sz="2000" dirty="0" err="1" smtClean="0"/>
              <a:t>coast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Queensland</a:t>
            </a:r>
            <a:endParaRPr lang="cs-CZ" sz="2000" dirty="0" smtClean="0"/>
          </a:p>
          <a:p>
            <a:r>
              <a:rPr lang="en-US" sz="2000" dirty="0"/>
              <a:t>rainforests, eucalyptus woodland, mangrove forests, </a:t>
            </a:r>
            <a:r>
              <a:rPr lang="en-US" sz="2000" dirty="0" smtClean="0"/>
              <a:t>swamps</a:t>
            </a:r>
            <a:r>
              <a:rPr lang="en-US" sz="2000" dirty="0"/>
              <a:t>, sand </a:t>
            </a:r>
            <a:r>
              <a:rPr lang="en-US" sz="2000" dirty="0" smtClean="0"/>
              <a:t>dunes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217" y="3789040"/>
            <a:ext cx="381000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268" y="3530386"/>
            <a:ext cx="2359149" cy="31455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Pětiúhelník 5">
            <a:hlinkClick r:id="rId4"/>
          </p:cNvPr>
          <p:cNvSpPr/>
          <p:nvPr/>
        </p:nvSpPr>
        <p:spPr>
          <a:xfrm>
            <a:off x="7555503" y="1916832"/>
            <a:ext cx="1080120" cy="43204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movie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93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STEINER, Thomas.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http://commons.wikimedia.org/wiki/File:Australia_map.svg?uselang=cs </a:t>
            </a:r>
            <a:endParaRPr lang="cs-CZ" dirty="0" smtClean="0"/>
          </a:p>
          <a:p>
            <a:r>
              <a:rPr lang="nl-NL" dirty="0" smtClean="0"/>
              <a:t>FIEGGEN</a:t>
            </a:r>
            <a:r>
              <a:rPr lang="nl-NL" dirty="0"/>
              <a:t>, Ian. </a:t>
            </a:r>
            <a:r>
              <a:rPr lang="nl-NL" i="1" dirty="0"/>
              <a:t>commons.wikimedia.org</a:t>
            </a:r>
            <a:r>
              <a:rPr lang="nl-NL" dirty="0"/>
              <a:t> [online]. [cit. </a:t>
            </a:r>
            <a:r>
              <a:rPr lang="nl-NL" dirty="0" smtClean="0"/>
              <a:t>18.</a:t>
            </a:r>
            <a:r>
              <a:rPr lang="cs-CZ" dirty="0" smtClean="0"/>
              <a:t>3</a:t>
            </a:r>
            <a:r>
              <a:rPr lang="nl-NL" dirty="0" smtClean="0"/>
              <a:t>.2014</a:t>
            </a:r>
            <a:r>
              <a:rPr lang="nl-NL" dirty="0"/>
              <a:t>]. Dostupný na WWW: http://commons.wikimedia.org/wiki/Australia#mediaviewer/File:Flag_of_Australia.svg </a:t>
            </a:r>
            <a:endParaRPr lang="cs-CZ" dirty="0" smtClean="0"/>
          </a:p>
          <a:p>
            <a:r>
              <a:rPr lang="en-US" dirty="0" err="1" smtClean="0"/>
              <a:t>DILIFF</a:t>
            </a:r>
            <a:r>
              <a:rPr lang="en-US" dirty="0"/>
              <a:t>. commons.wikimedia.org [online]. [cit. </a:t>
            </a:r>
            <a:r>
              <a:rPr lang="en-US" dirty="0" smtClean="0"/>
              <a:t>15.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http://commons.wikimedia.org/wiki/File:Sydney_Harbour_Bridge_night.jpg </a:t>
            </a:r>
            <a:endParaRPr lang="cs-CZ" dirty="0" smtClean="0"/>
          </a:p>
          <a:p>
            <a:r>
              <a:rPr lang="cs-CZ" dirty="0"/>
              <a:t>NASA GODDARD SPACE FLIGHT CENTER.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commons.wikimedia.org/wiki/File:Landsat_gbreef.jpg</a:t>
            </a:r>
            <a:endParaRPr lang="cs-CZ" dirty="0" smtClean="0"/>
          </a:p>
          <a:p>
            <a:r>
              <a:rPr lang="cs-CZ" dirty="0"/>
              <a:t>LEONARD G..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http://commons.wikimedia.org/wiki/File:UluruClip3ArtC1941.jpg </a:t>
            </a:r>
            <a:endParaRPr lang="cs-CZ" dirty="0" smtClean="0"/>
          </a:p>
          <a:p>
            <a:r>
              <a:rPr lang="cs-CZ" dirty="0"/>
              <a:t>LING, Richard.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commons.wikimedia.org/wiki/File:Blue_Linckia_Starfish.JPG</a:t>
            </a:r>
            <a:endParaRPr lang="cs-CZ" dirty="0" smtClean="0"/>
          </a:p>
          <a:p>
            <a:r>
              <a:rPr lang="cs-CZ" dirty="0"/>
              <a:t>TOURISM NT.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http://commons.wikimedia.org/wiki/File:Kakadu_2403.jpg </a:t>
            </a:r>
            <a:r>
              <a:rPr lang="cs-CZ" dirty="0" smtClean="0"/>
              <a:t> </a:t>
            </a:r>
          </a:p>
          <a:p>
            <a:r>
              <a:rPr lang="cs-CZ" dirty="0"/>
              <a:t>TOURISM NT.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http://commons.wikimedia.org/wiki/File:Kakadu_2432.jpg </a:t>
            </a:r>
            <a:endParaRPr lang="cs-CZ" dirty="0" smtClean="0"/>
          </a:p>
          <a:p>
            <a:r>
              <a:rPr lang="cs-CZ" dirty="0"/>
              <a:t>SENSENMANN.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http://commons.wikimedia.org/wiki/File:Fraser_Island_a05_lake_mckenzie.jpg </a:t>
            </a:r>
            <a:endParaRPr lang="cs-CZ" dirty="0" smtClean="0"/>
          </a:p>
          <a:p>
            <a:r>
              <a:rPr lang="cs-CZ" dirty="0"/>
              <a:t>MAJKELX.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15.3.2014</a:t>
            </a:r>
            <a:r>
              <a:rPr lang="cs-CZ" dirty="0"/>
              <a:t>]. Dostupný na WWW: http://commons.wikimedia.org/wiki/File:Ficus_on_Fraser_Island.jpg </a:t>
            </a:r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94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207</TotalTime>
  <Words>951</Words>
  <Application>Microsoft Office PowerPoint</Application>
  <PresentationFormat>Předvádění na obrazovce (4:3)</PresentationFormat>
  <Paragraphs>111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Stébla</vt:lpstr>
      <vt:lpstr>Australia</vt:lpstr>
      <vt:lpstr>Prezentace aplikace PowerPoint</vt:lpstr>
      <vt:lpstr>Anotace</vt:lpstr>
      <vt:lpstr>Basic facts</vt:lpstr>
      <vt:lpstr>Interesting details</vt:lpstr>
      <vt:lpstr>Politics</vt:lpstr>
      <vt:lpstr>History</vt:lpstr>
      <vt:lpstr>Nature and climate</vt:lpstr>
      <vt:lpstr>Industry and agriculture</vt:lpstr>
      <vt:lpstr>Sydney</vt:lpstr>
      <vt:lpstr>Places of interest Great Barrier Reef</vt:lpstr>
      <vt:lpstr>Places of interest Uluru</vt:lpstr>
      <vt:lpstr>Places of interest Kakadu National Park</vt:lpstr>
      <vt:lpstr>Places of Interest  Fraser Island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Australia</dc:title>
  <dc:creator>kuceroval</dc:creator>
  <cp:lastModifiedBy>Lucka</cp:lastModifiedBy>
  <cp:revision>19</cp:revision>
  <dcterms:created xsi:type="dcterms:W3CDTF">2014-03-24T09:45:01Z</dcterms:created>
  <dcterms:modified xsi:type="dcterms:W3CDTF">2014-05-18T14:03:30Z</dcterms:modified>
</cp:coreProperties>
</file>