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0" r:id="rId2"/>
    <p:sldId id="256" r:id="rId3"/>
    <p:sldId id="258" r:id="rId4"/>
    <p:sldId id="260" r:id="rId5"/>
    <p:sldId id="262" r:id="rId6"/>
    <p:sldId id="264" r:id="rId7"/>
    <p:sldId id="266" r:id="rId8"/>
    <p:sldId id="269" r:id="rId9"/>
    <p:sldId id="26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170" autoAdjust="0"/>
    <p:restoredTop sz="94660"/>
  </p:normalViewPr>
  <p:slideViewPr>
    <p:cSldViewPr>
      <p:cViewPr varScale="1">
        <p:scale>
          <a:sx n="103" d="100"/>
          <a:sy n="103" d="100"/>
        </p:scale>
        <p:origin x="-22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F5A154-8D07-43D3-97B9-C9E1BEEA2716}" type="datetimeFigureOut">
              <a:rPr lang="cs-CZ" smtClean="0"/>
              <a:t>20.5.2014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356F28-89BF-400A-B44A-47BF9BDBC3E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042575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F5A154-8D07-43D3-97B9-C9E1BEEA2716}" type="datetimeFigureOut">
              <a:rPr lang="cs-CZ" smtClean="0"/>
              <a:t>20.5.2014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356F28-89BF-400A-B44A-47BF9BDBC3E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678922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F5A154-8D07-43D3-97B9-C9E1BEEA2716}" type="datetimeFigureOut">
              <a:rPr lang="cs-CZ" smtClean="0"/>
              <a:t>20.5.2014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356F28-89BF-400A-B44A-47BF9BDBC3E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4990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F5A154-8D07-43D3-97B9-C9E1BEEA2716}" type="datetimeFigureOut">
              <a:rPr lang="cs-CZ" smtClean="0"/>
              <a:t>20.5.2014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356F28-89BF-400A-B44A-47BF9BDBC3E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17885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F5A154-8D07-43D3-97B9-C9E1BEEA2716}" type="datetimeFigureOut">
              <a:rPr lang="cs-CZ" smtClean="0"/>
              <a:t>20.5.2014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356F28-89BF-400A-B44A-47BF9BDBC3E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81553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F5A154-8D07-43D3-97B9-C9E1BEEA2716}" type="datetimeFigureOut">
              <a:rPr lang="cs-CZ" smtClean="0"/>
              <a:t>20.5.2014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356F28-89BF-400A-B44A-47BF9BDBC3E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59155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F5A154-8D07-43D3-97B9-C9E1BEEA2716}" type="datetimeFigureOut">
              <a:rPr lang="cs-CZ" smtClean="0"/>
              <a:t>20.5.2014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356F28-89BF-400A-B44A-47BF9BDBC3E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627004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F5A154-8D07-43D3-97B9-C9E1BEEA2716}" type="datetimeFigureOut">
              <a:rPr lang="cs-CZ" smtClean="0"/>
              <a:t>20.5.2014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356F28-89BF-400A-B44A-47BF9BDBC3E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94397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F5A154-8D07-43D3-97B9-C9E1BEEA2716}" type="datetimeFigureOut">
              <a:rPr lang="cs-CZ" smtClean="0"/>
              <a:t>20.5.2014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356F28-89BF-400A-B44A-47BF9BDBC3E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473282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F5A154-8D07-43D3-97B9-C9E1BEEA2716}" type="datetimeFigureOut">
              <a:rPr lang="cs-CZ" smtClean="0"/>
              <a:t>20.5.2014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356F28-89BF-400A-B44A-47BF9BDBC3E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74465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F5A154-8D07-43D3-97B9-C9E1BEEA2716}" type="datetimeFigureOut">
              <a:rPr lang="cs-CZ" smtClean="0"/>
              <a:t>20.5.2014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356F28-89BF-400A-B44A-47BF9BDBC3E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38492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AF5A154-8D07-43D3-97B9-C9E1BEEA2716}" type="datetimeFigureOut">
              <a:rPr lang="cs-CZ" smtClean="0"/>
              <a:t>20.5.2014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5356F28-89BF-400A-B44A-47BF9BDBC3E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6842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57450" y="401638"/>
            <a:ext cx="4229100" cy="60594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5848003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 descr="http://1.bp.blogspot.com/-XCkHwRXtnU8/Tm1NTSbIwiI/AAAAAAAABUQ/2C8rQyJkQC0/s1600/blog+tree.jpg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550" y="180057"/>
            <a:ext cx="4762500" cy="6501904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</p:pic>
      <p:sp>
        <p:nvSpPr>
          <p:cNvPr id="2" name="AutoShape 2" descr="data:image/jpeg;base64,/9j/4AAQSkZJRgABAQAAAQABAAD/2wCEAAkGBhIQERUUExAUExQUFhQXFRQUGBYUFRUVFhQVFRkVFRcXHSYeGBkjGRcVIS8gIycpLiwsFx4xNTAqNSYrLCkBCQoKDgwOGg8PGiokHyQvLSwsLCksLSwsNSwwLCwsLCksLCksLCwsLCwpLCksLCksKSksLCksLCksLCwsLCwsMv/AABEIAOUA3AMBIgACEQEDEQH/xAAcAAEAAQUBAQAAAAAAAAAAAAAAAgEDBAUGBwj/xABCEAABBAADBQUFBQYFAwUAAAABAAIDEQQSIQUGMUFREyJhcZEygaGx0QcUQsHwI1JicpKyU4Ki4fFDVaMIFSQzVP/EABkBAQADAQEAAAAAAAAAAAAAAAABAwQCBf/EACIRAQACAQQDAQEBAQAAAAAAAAABAgMREiExBEFRE2EyIv/aAAwDAQACEQMRAD8A9wc6lVUIUG6aen0QXEREBERARFQlBVECICIiCEsoaC46AAk+QFlaDdXfvC7SziBzs0epY8ZXFh4SNFm2n1HMBdCQvD96oZdgbWGJga3sZ8xaw6NOYtM0Nj2dcr2nlfMAhcWnTl3Su7j29xRYWytqMxMMc0ZtkjQ4XxF8QehBsHxCzAu3CqIiAiIgIiICIiAiKjnUgF1Kqg1vM/8AAU0BUc21VEEGO5Hj8/FTUXt9UY60EkREBWcbhGzRvjeMzHtc1w4W1wojTwKvIg4/dHahw8r9nYiUmWIk4dz+M2GOrCDzc0W0/wAvgV1cuKYyg5wF8LNX+rHqtJvZuhHj2NtxjmiOaGdmj43e6rHhfIFeX7ZxuM+9xRYyS3wFrA5nczse9pc+28czQNdOFVdqi95pC2tYvL2+1VRCkr1QvPvtvwzHbMLnC3MmhLD0cX5D7i1zl6CuV+0/Znb7LxLQLLGCUecLhL8mke9Rbp1XiYea7i7MxeLLRBMWMhp/fLjGwuJ/ANCXa6aXrqF7jCwhoBNkAa+5eUfYdidZmcc0cTvPK57T/cF60qcNYiNfazNM7tBERXqRFQOVUBERAREQFbGuvLl4+KO1Ncuf0VxAREQEREBQcOY/5CmiCjTaqrZ7vlz8PFTtBUqz98Z+8FgbZxUmUshLRJ3SS8OLcpJsaVZNHgdPRYWFbLX7Qxk/wBwH+olYs/k7J0qvx4t0ay3zZmngQV5d9s2CLJMLiRzLoXnler47/wDIu5UJ4myCntDwDYDgHAEcCAefiqJ8vdXS0La4ds6xLJ3W2qMVhIZbsuYA7+dvdd8QVtloMPbBQpos0GDKK8QOavDEv/eKsjzIiOYcT4868NyrGNgEkb2EWHMc0jrmaR+a14xr+vyVRtF/h6LuPMpP1z+Fnjv2VbTZhZ2OleGM7ORjnHgKGYX/AEj3le37P2hHPG2SJ4ex4trhwI4fMEe5ebH7M8MO62SdoNkm4zxIBF5QQV22yeywsTYoYgyNt0ASeJskk6kkkm/Fc4vJrXiVmTFNuYbxFgt2q3m0j4q9hsYJLqxS1VzUtOkSzzjtHcNNtl0mDe/FRs7SItBxMQ9umCu2i6uDNC38Qa2jYo5+ytvw4ov7F/aNZlBkaLjLnDNla/g4gZSa4ZgOPDYObY14LlPs/wAQ2OOXBZQyTByvaW1WeN73PilA5hzTV9WnwXfUo9OtREXTkUHO5Dj8lV7qRjaQVa2lVEQEREBERAREQUKx5psg8/Z+iyHGha5vD7dixTQ8PAB/C4hrmHoQeBWfyMv5147lZjpulluNmyqKyMS3gXtv+YajqFdBvgbXjS3QFRIUqVKR1CAtSSkpQkVEIUaRKpKKiILcznAd0NJ6OJaPUArK3fMmZ3admNBQYXHmbsuA8Fp594IGkgOL3/4cbXPkNdGgX7+Hitnu9inSnOIZI2ZTrKAxxNjQMu68Vo8eJ/SJVZpjZLoFyO++GOHLNoxD9rhtJWjTtsM5wzxnxbo9p5EHquuWh36xLY9nYpzuHYyD3uGVvxIXsW6l59e26w8we1rmm2uAcD1BFg+im51LW7txFmDw7Xe02GIHzDGq5FtaF8xhErDKxuYxgguAsDMRy4j1UxIzGN5n/gKaIpQIiICIiAiIgIiIC5zeDdCCZr3tw0LpzRBfYBIIu6I1IvVdGi5tWLRpKYmY5hwGCZgmscyTDwQOYf2kcjWaHrbvaC3uDljcwdmWFo0GQtLRXIZdFn7X2MyZj/2UTpCwta6RgeB0uxwtc1svarY3uw8sTMPLGfYADY5G8nxnh7v968nNgnH/AGGymSLN4qLHl2nCwW6ZgHi9v1WON48KdPvEf9VfNZl2rYKlLAfvBhgLOIi/rB+A1WK/e/CD/qkjqGPr1pNJTq3KitJBvayXN2EE+Ia0050TA4A0DR10NHgVcO3ZP+34v3xgfMrqKWn0jdDb0qFcjH9pOGebaHkAagGMjWqJ1vkfVbqDbUj2hzcFiS1wBBDRRBFgg3wpNlvUJ3RHbaEq7sjGNMpYCS4NJIoihY5kUtM/amIBbez8RlP4hlcRperRrS3GwZnyOJdBLEGjTtBlzE9Bf6tXYaWjJHCvJas0nRvVot99nfeNn4lnPs3OH80dSC/e0LeLhvtU3hbDhvu7XjtZ+LQe8IRZcSOQJAb45ivWvOlZYaxrMaOfxv2mVs+KCAvOLcxkTiAe6R3TlJ9qQgACr1d4Lstx9zmYGLM4ZsTIAZpDqQTqY2nk0H1Is+F3dTdDD4WKN3Yt7bK0vkcAX5yLIBPsgEkUKXRALmlZ7s6taOoVREVqsREQEREBERAREQEREBYeP2TDOAJYmyVwzCyPI8QsxFExE9jVw7vYaI23DxD/ACgkeNlZL9lQuFGGMjoWNP5LLVtumnLl9FG2PidZY8ex4Gm2wRNPUMaD8lpt6ZY8ThcRhtQZI3xgkd0OIIB8gV0q4zbk5ZiHN7GQg0Q5uQt1Au7cCDd8Qs/kXnHXWq7DWL20lptwtlO2WyRok7XtCwm25WAtB1Z3iTYIBuuAXVHeJxFGNpvzWpBRef8AvkjqW2cVJ5mHOYPcPCxNodofEuHpo2qXVYTaUkUbI2OpsbGsbYBOVrQ0WeZoLHKiVxGS311NKz3DM/8Aepv8T4D6K27asx/6rvca+SxlQp+l59ybK/FyTGv5yOP+Y6/FYpjs28Nfq094A+yQRd8aIV39eSoVG6U7Ydbsna4msVTxqR1HCx4LZLg8HOYXl7NHEAG9bAN14DypdDszeMSPEbmkOcCQRZaa1q+Rpelg8iLRFbdsOXDNZ1jpu0RFsZhERAREQEREBERAREQEREBUc21VEEGHkePz8Vzu34qlv95o+Gn09V0b235rRb17Oc9jZGCZzozqyFwaXNdV6Gs1UDVg8Vn8mk3x8LsNtt+WmVCsGTbMUekgliPSWKZp/tIPqVB28ENE/tKHF3ZTZRWps5KC8jbPx6O6PrYqK08e+OEdoJfeWur1CzoNoQvPcmjcejXtJ9LtRonVkgKHHy5fVRmxLG6Oe1t9XBpPqeCiMYzXvs88zdfipF0qKq14dwIPkQfkhCgYuK2hHF/9jw2+F3+SYTFHEODYGPeSQM+R4jZ4ucRoFPFPeAMmXM5zWjPmA1NfhBN+5dlsDZToI++/PI7V9E5AeFMB4ClowYv0n+Kc2TZDNwcLmMa1zy8taAXHi4gcVfRF68Ro80REUgiIgIiICIiAiIgKJeBxICi6YcOnGgTXmsVsvEho4kkkciTXGq0rifcgzO0HUeqksLtfBrhzoD8ifkrkE4y63p4E17/KkGSioDag6YA1f5oJ0tBv9iBHszGE/wD55m+9zCwfErfMeDwNrh/toxWTZMw/xHwM9xla4/BpUT06rGsw8S2dGOy4amwOnM+vD1XrG299dlYbDwxfd48ZKYYqjDWHKMjaMryO4a5au8F5O0f/ABQGnWydOlLK3V3YkxcrY4mkk+2+iWxtvVzq5eHPgsNJ0mdGy9YnmWxw7JsfiGtjiZGXmo4YrDGjmTzNWSXH4aBe2bK3HwcMTWHDxykDvSSMa5zncySRp4Dkr+7m7eGwbMkDADpnedZHH+InX3aAdFuVox4orzLNfJu4hpZtzMC7jhIh4taGH1ZSx3bg4M/glA/dE01emddEisnHWfTjdb60+A3SwkDw+OHK5t0S57qvnTnEX4rcUoRzB3Dw46cVNdRER0iZmexERSgREQEREBERAREQEREGJIaZ5ud83H41StlhJAvnx8eZ8yb9OVq45zS0ixYLtLAPtGx6WrQ71EHXjp6WOoNe7VBOSItI713oDzBvxUsPo7wIBr3X9fgrb8x1JrxOleVgWfDyU4Hi7sCtALHgK91epKC9Eab5ZvgSoRMvSyAGg6aWTdk+inDq3zzfMq2HFvQGgDd1pzBHmgElprrrZFk+lAVouH+18drgWRk12kzKcB+6yRx09wXaWTd8b0JGhb4WDS4D7XMaGR4VrnAAySkkjLREdD+9c36d0/1DzjBbIYYdJMzmNJIA0oa6Fe17k7HZhcHC1o7z2NfJRyuc97Q6/EC6AteN7sjMwt0BeCwWeJcQ0D1XvuFi7ONrHUQxrW94ad0Btg8DwWfDHMytzT6XKBcBr45uOmoHlx68EjmIFcqsEitB4XryQD2TqQ27NHnY050FAHlyy1mFnmKtamdeOII1OvLgWmzw0PVUfM4dD4AGr6Zv9lB4LrrU206XVNN8TzKkZSLrXUmqObXWq5eaBG8jgNS1nlwNlX4HEiz7uWixmGxetAMscvEVz0WRh3aeRIHly+CC6iIgIiICIiAiIgIiICIiClKjoweIB81JEEGwtHABSpVRARRc+lUIKrx//wBQkoy4RvjO707IfmvYF4X9v05OMw7L0bDfkXyOB/saq8n+VuKP+mg2AwlsWTV5fHlF/izafGl9JBfOOwp+zdC+tWSRmuVNc0/kvo4Knx/bvP3BSqoudSqCtTOqiIgIiICIiAiIgIiICIiAiIgIiICIqOdSCqhnvh6/riqUTx0HT6qYCCjWV9VJEQc/vpto4TDGXMWtDgHPAJLQeFVzJoX4r57333kkx07ZZALawMBHNoe9zSR1pwutNPFfTmOwbJo3xyNDmPaWuaeBaRRC+TdvbPOHxMuHzF3YyyRgnmGPLQT7gPVZ8lZ111acMx07HdyEOlga78UsIPiO0aCvolfOmwHVJhz0li1vj+0YeC+i1z4/tGfuBQLK4en06KaLUzotdakouZf1VA+tD68j9EE0REBERAREQEREBERAREQEVCVCyfAfE/RBVz+Q4/LzRrOZ1P64KTW0qoCIiAiIgoV8ob4YztcdiZRpnnlIrp2jgPhS+ptp4rsoZJP3I3v/AKWl35L5HxAzP1OvM+Koyz00YI7l2m7Thnw5OtSw35CRq+jl837Cj/aQN6viH+tq+kAuPH9mfuBERamcVCFVEFuiOGo6c/cptcCqqDmcxof1xQTRRa/rof1wUkBERAREQEREBRc+vPoqZr4ev06qrWUgoGXqfTkFNEQEREBERAS0VCEGl3txFYPEjmYJAP8AM0sv3EhfNG0NkOY4ANtz6IHRpJy6+Pd16G+a+g97WyOw8uX2ssjBd65y1jR/XlcuF2xsAtmdJQa0s7JtWNRURIPDOe5XTsTy4+Tm8id/X13XJtaTYeGLZsPrp2sWviJI7+Y9QvfocUHXR5ken5LybD7FeAGlgLo353VpnLQ/M0HoZGE+5ehbMc4USKzOogcBV8Og9lR43kTrpMIvk3aN6iIvXciIiAiIgo5tqNkcdR15jzU0QUBVVAsrh6cv9lVr78+iCSIiCjnUoVfHQdPqriIAREQEREBEJWpwu9GGlmMLJcz2kt4HKXNslodVEgB2l/hNcDQbZFj4fHxyEhj2uLTTspBo66GvI+iriMayNuZ7wwXVuIAs8tUF9FBsoPA3qRprqDRHqrf31lvGYXHRfyygjNZPlqgpLgw4UdRYOuuoOYeho+4LFm2HG8AOAIBzD+fNnLvPNqr+D2rDNfZSNkoAnIQ4AOsDUafhPosgSgkgGyKscxeovoq5x1nuEaMYbPbnzEA8a0Gl/o+pV37vpSvWqZ0/OvxKSLFl2nEzNmkYOzrPbgMl8M3TiOPVUk2rC27lYMuSxmbYz3ksX+KjXWirBlosOXa8Lc2aZjclZ7cBlu6zWdLo8eh6K/DiWvvK4OyuLXUQacOLT0Oo0QXUREBERAUXMv6qSIIBxHH1U0RAREQEREBERBQrm9mbofd5bGIc6Fsr5Y4S1oyPeC3V/FwAcaFdNeNkQXpN1s0cUf3h4ZA+N0YDWggRkFjXH8VUBelga8bSDdNjIDAx5aCWODqGZhZFHFmZVZX/ALPNmGuZxREEDudHmvtHDvTOOUNa65nPc4hwFtNvdZHEBoPsq5Buoxjnu7Q2+IwkNaxrA0iszGgU09a46XwFEQWpdyYSSQ5zSWhpdo5xAjmjOZzrLr7azZ1yN5BQO5UZBGciy0khrAba17O7p3aD+7XsZRSqiDcYnZ7ZBIC547RjmHK94ADhVtbeVrvEC1o9o7qNppD2izAwtETMhDJWvBLOHUUKHeNg6URBkR7qBge2OeRoka1ps5rDQxrs3Uuayr0IDnUddI4jcyJznuEkjC8sOh0Y5jZmWz93uzOAF93KyuFIiDJxm7vadrcpHbZM1AWGx5qr+Pve1/C3TTXYYTBCN0hBJ7V+c3yORjKHhTB6oiDKREQEREBERAREQf/Z"/>
          <p:cNvSpPr>
            <a:spLocks noChangeAspect="1" noChangeArrowheads="1"/>
          </p:cNvSpPr>
          <p:nvPr/>
        </p:nvSpPr>
        <p:spPr bwMode="auto">
          <a:xfrm>
            <a:off x="63500" y="-1057275"/>
            <a:ext cx="2095500" cy="2181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6" name="AutoShape 4" descr="data:image/jpeg;base64,/9j/4AAQSkZJRgABAQAAAQABAAD/2wCEAAkGBhIQERUUExAUExQUFhQXFRQUGBYUFRUVFhQVFRkVFRcXHSYeGBkjGRcVIS8gIycpLiwsFx4xNTAqNSYrLCkBCQoKDgwOGg8PGiokHyQvLSwsLCksLSwsNSwwLCwsLCksLCksLCwsLCwpLCksLCksKSksLCksLCksLCwsLCwsMv/AABEIAOUA3AMBIgACEQEDEQH/xAAcAAEAAQUBAQAAAAAAAAAAAAAAAgEDBAUGBwj/xABCEAABBAADBQUFBQYFAwUAAAABAAIDEQQSIQUGMUFREyJhcZEygaGx0QcUQsHwI1JicpKyU4Ki4fFDVaMIFSQzVP/EABkBAQADAQEAAAAAAAAAAAAAAAABAwQCBf/EACIRAQACAQQDAQEBAQAAAAAAAAABAgMREiExBEFRE2EyIv/aAAwDAQACEQMRAD8A9wc6lVUIUG6aen0QXEREBERARFQlBVECICIiCEsoaC46AAk+QFlaDdXfvC7SziBzs0epY8ZXFh4SNFm2n1HMBdCQvD96oZdgbWGJga3sZ8xaw6NOYtM0Nj2dcr2nlfMAhcWnTl3Su7j29xRYWytqMxMMc0ZtkjQ4XxF8QehBsHxCzAu3CqIiAiIgIiICIiAiKjnUgF1Kqg1vM/8AAU0BUc21VEEGO5Hj8/FTUXt9UY60EkREBWcbhGzRvjeMzHtc1w4W1wojTwKvIg4/dHahw8r9nYiUmWIk4dz+M2GOrCDzc0W0/wAvgV1cuKYyg5wF8LNX+rHqtJvZuhHj2NtxjmiOaGdmj43e6rHhfIFeX7ZxuM+9xRYyS3wFrA5nczse9pc+28czQNdOFVdqi95pC2tYvL2+1VRCkr1QvPvtvwzHbMLnC3MmhLD0cX5D7i1zl6CuV+0/Znb7LxLQLLGCUecLhL8mke9Rbp1XiYea7i7MxeLLRBMWMhp/fLjGwuJ/ANCXa6aXrqF7jCwhoBNkAa+5eUfYdidZmcc0cTvPK57T/cF60qcNYiNfazNM7tBERXqRFQOVUBERAREQFbGuvLl4+KO1Ncuf0VxAREQEREBQcOY/5CmiCjTaqrZ7vlz8PFTtBUqz98Z+8FgbZxUmUshLRJ3SS8OLcpJsaVZNHgdPRYWFbLX7Qxk/wBwH+olYs/k7J0qvx4t0ay3zZmngQV5d9s2CLJMLiRzLoXnler47/wDIu5UJ4myCntDwDYDgHAEcCAefiqJ8vdXS0La4ds6xLJ3W2qMVhIZbsuYA7+dvdd8QVtloMPbBQpos0GDKK8QOavDEv/eKsjzIiOYcT4868NyrGNgEkb2EWHMc0jrmaR+a14xr+vyVRtF/h6LuPMpP1z+Fnjv2VbTZhZ2OleGM7ORjnHgKGYX/AEj3le37P2hHPG2SJ4ex4trhwI4fMEe5ebH7M8MO62SdoNkm4zxIBF5QQV22yeywsTYoYgyNt0ASeJskk6kkkm/Fc4vJrXiVmTFNuYbxFgt2q3m0j4q9hsYJLqxS1VzUtOkSzzjtHcNNtl0mDe/FRs7SItBxMQ9umCu2i6uDNC38Qa2jYo5+ytvw4ov7F/aNZlBkaLjLnDNla/g4gZSa4ZgOPDYObY14LlPs/wAQ2OOXBZQyTByvaW1WeN73PilA5hzTV9WnwXfUo9OtREXTkUHO5Dj8lV7qRjaQVa2lVEQEREBERAREQUKx5psg8/Z+iyHGha5vD7dixTQ8PAB/C4hrmHoQeBWfyMv5147lZjpulluNmyqKyMS3gXtv+YajqFdBvgbXjS3QFRIUqVKR1CAtSSkpQkVEIUaRKpKKiILcznAd0NJ6OJaPUArK3fMmZ3admNBQYXHmbsuA8Fp594IGkgOL3/4cbXPkNdGgX7+Hitnu9inSnOIZI2ZTrKAxxNjQMu68Vo8eJ/SJVZpjZLoFyO++GOHLNoxD9rhtJWjTtsM5wzxnxbo9p5EHquuWh36xLY9nYpzuHYyD3uGVvxIXsW6l59e26w8we1rmm2uAcD1BFg+im51LW7txFmDw7Xe02GIHzDGq5FtaF8xhErDKxuYxgguAsDMRy4j1UxIzGN5n/gKaIpQIiICIiAiIgIiIC5zeDdCCZr3tw0LpzRBfYBIIu6I1IvVdGi5tWLRpKYmY5hwGCZgmscyTDwQOYf2kcjWaHrbvaC3uDljcwdmWFo0GQtLRXIZdFn7X2MyZj/2UTpCwta6RgeB0uxwtc1svarY3uw8sTMPLGfYADY5G8nxnh7v968nNgnH/AGGymSLN4qLHl2nCwW6ZgHi9v1WON48KdPvEf9VfNZl2rYKlLAfvBhgLOIi/rB+A1WK/e/CD/qkjqGPr1pNJTq3KitJBvayXN2EE+Ia0050TA4A0DR10NHgVcO3ZP+34v3xgfMrqKWn0jdDb0qFcjH9pOGebaHkAagGMjWqJ1vkfVbqDbUj2hzcFiS1wBBDRRBFgg3wpNlvUJ3RHbaEq7sjGNMpYCS4NJIoihY5kUtM/amIBbez8RlP4hlcRperRrS3GwZnyOJdBLEGjTtBlzE9Bf6tXYaWjJHCvJas0nRvVot99nfeNn4lnPs3OH80dSC/e0LeLhvtU3hbDhvu7XjtZ+LQe8IRZcSOQJAb45ivWvOlZYaxrMaOfxv2mVs+KCAvOLcxkTiAe6R3TlJ9qQgACr1d4Lstx9zmYGLM4ZsTIAZpDqQTqY2nk0H1Is+F3dTdDD4WKN3Yt7bK0vkcAX5yLIBPsgEkUKXRALmlZ7s6taOoVREVqsREQEREBERAREQEREBYeP2TDOAJYmyVwzCyPI8QsxFExE9jVw7vYaI23DxD/ACgkeNlZL9lQuFGGMjoWNP5LLVtumnLl9FG2PidZY8ex4Gm2wRNPUMaD8lpt6ZY8ThcRhtQZI3xgkd0OIIB8gV0q4zbk5ZiHN7GQg0Q5uQt1Au7cCDd8Qs/kXnHXWq7DWL20lptwtlO2WyRok7XtCwm25WAtB1Z3iTYIBuuAXVHeJxFGNpvzWpBRef8AvkjqW2cVJ5mHOYPcPCxNodofEuHpo2qXVYTaUkUbI2OpsbGsbYBOVrQ0WeZoLHKiVxGS311NKz3DM/8Aepv8T4D6K27asx/6rvca+SxlQp+l59ybK/FyTGv5yOP+Y6/FYpjs28Nfq094A+yQRd8aIV39eSoVG6U7Ydbsna4msVTxqR1HCx4LZLg8HOYXl7NHEAG9bAN14DypdDszeMSPEbmkOcCQRZaa1q+Rpelg8iLRFbdsOXDNZ1jpu0RFsZhERAREQEREBERAREQEREBUc21VEEGHkePz8Vzu34qlv95o+Gn09V0b235rRb17Oc9jZGCZzozqyFwaXNdV6Gs1UDVg8Vn8mk3x8LsNtt+WmVCsGTbMUekgliPSWKZp/tIPqVB28ENE/tKHF3ZTZRWps5KC8jbPx6O6PrYqK08e+OEdoJfeWur1CzoNoQvPcmjcejXtJ9LtRonVkgKHHy5fVRmxLG6Oe1t9XBpPqeCiMYzXvs88zdfipF0qKq14dwIPkQfkhCgYuK2hHF/9jw2+F3+SYTFHEODYGPeSQM+R4jZ4ucRoFPFPeAMmXM5zWjPmA1NfhBN+5dlsDZToI++/PI7V9E5AeFMB4ClowYv0n+Kc2TZDNwcLmMa1zy8taAXHi4gcVfRF68Ro80REUgiIgIiICIiAiIgKJeBxICi6YcOnGgTXmsVsvEho4kkkciTXGq0rifcgzO0HUeqksLtfBrhzoD8ifkrkE4y63p4E17/KkGSioDag6YA1f5oJ0tBv9iBHszGE/wD55m+9zCwfErfMeDwNrh/toxWTZMw/xHwM9xla4/BpUT06rGsw8S2dGOy4amwOnM+vD1XrG299dlYbDwxfd48ZKYYqjDWHKMjaMryO4a5au8F5O0f/ABQGnWydOlLK3V3YkxcrY4mkk+2+iWxtvVzq5eHPgsNJ0mdGy9YnmWxw7JsfiGtjiZGXmo4YrDGjmTzNWSXH4aBe2bK3HwcMTWHDxykDvSSMa5zncySRp4Dkr+7m7eGwbMkDADpnedZHH+InX3aAdFuVox4orzLNfJu4hpZtzMC7jhIh4taGH1ZSx3bg4M/glA/dE01emddEisnHWfTjdb60+A3SwkDw+OHK5t0S57qvnTnEX4rcUoRzB3Dw46cVNdRER0iZmexERSgREQEREBERAREQEREGJIaZ5ud83H41StlhJAvnx8eZ8yb9OVq45zS0ixYLtLAPtGx6WrQ71EHXjp6WOoNe7VBOSItI713oDzBvxUsPo7wIBr3X9fgrb8x1JrxOleVgWfDyU4Hi7sCtALHgK91epKC9Eab5ZvgSoRMvSyAGg6aWTdk+inDq3zzfMq2HFvQGgDd1pzBHmgElprrrZFk+lAVouH+18drgWRk12kzKcB+6yRx09wXaWTd8b0JGhb4WDS4D7XMaGR4VrnAAySkkjLREdD+9c36d0/1DzjBbIYYdJMzmNJIA0oa6Fe17k7HZhcHC1o7z2NfJRyuc97Q6/EC6AteN7sjMwt0BeCwWeJcQ0D1XvuFi7ONrHUQxrW94ad0Btg8DwWfDHMytzT6XKBcBr45uOmoHlx68EjmIFcqsEitB4XryQD2TqQ27NHnY050FAHlyy1mFnmKtamdeOII1OvLgWmzw0PVUfM4dD4AGr6Zv9lB4LrrU206XVNN8TzKkZSLrXUmqObXWq5eaBG8jgNS1nlwNlX4HEiz7uWixmGxetAMscvEVz0WRh3aeRIHly+CC6iIgIiICIiAiIgIiICIiClKjoweIB81JEEGwtHABSpVRARRc+lUIKrx//wBQkoy4RvjO707IfmvYF4X9v05OMw7L0bDfkXyOB/saq8n+VuKP+mg2AwlsWTV5fHlF/izafGl9JBfOOwp+zdC+tWSRmuVNc0/kvo4Knx/bvP3BSqoudSqCtTOqiIgIiICIiAiIgIiICIiAiIgIiICIqOdSCqhnvh6/riqUTx0HT6qYCCjWV9VJEQc/vpto4TDGXMWtDgHPAJLQeFVzJoX4r57333kkx07ZZALawMBHNoe9zSR1pwutNPFfTmOwbJo3xyNDmPaWuaeBaRRC+TdvbPOHxMuHzF3YyyRgnmGPLQT7gPVZ8lZ111acMx07HdyEOlga78UsIPiO0aCvolfOmwHVJhz0li1vj+0YeC+i1z4/tGfuBQLK4en06KaLUzotdakouZf1VA+tD68j9EE0REBERAREQEREBERAREQEVCVCyfAfE/RBVz+Q4/LzRrOZ1P64KTW0qoCIiAiIgoV8ob4YztcdiZRpnnlIrp2jgPhS+ptp4rsoZJP3I3v/AKWl35L5HxAzP1OvM+Koyz00YI7l2m7Thnw5OtSw35CRq+jl837Cj/aQN6viH+tq+kAuPH9mfuBERamcVCFVEFuiOGo6c/cptcCqqDmcxof1xQTRRa/rof1wUkBERAREQEREBRc+vPoqZr4ev06qrWUgoGXqfTkFNEQEREBERAS0VCEGl3txFYPEjmYJAP8AM0sv3EhfNG0NkOY4ANtz6IHRpJy6+Pd16G+a+g97WyOw8uX2ssjBd65y1jR/XlcuF2xsAtmdJQa0s7JtWNRURIPDOe5XTsTy4+Tm8id/X13XJtaTYeGLZsPrp2sWviJI7+Y9QvfocUHXR5ken5LybD7FeAGlgLo353VpnLQ/M0HoZGE+5ehbMc4USKzOogcBV8Og9lR43kTrpMIvk3aN6iIvXciIiAiIgo5tqNkcdR15jzU0QUBVVAsrh6cv9lVr78+iCSIiCjnUoVfHQdPqriIAREQEREBEJWpwu9GGlmMLJcz2kt4HKXNslodVEgB2l/hNcDQbZFj4fHxyEhj2uLTTspBo66GvI+iriMayNuZ7wwXVuIAs8tUF9FBsoPA3qRprqDRHqrf31lvGYXHRfyygjNZPlqgpLgw4UdRYOuuoOYeho+4LFm2HG8AOAIBzD+fNnLvPNqr+D2rDNfZSNkoAnIQ4AOsDUafhPosgSgkgGyKscxeovoq5x1nuEaMYbPbnzEA8a0Gl/o+pV37vpSvWqZ0/OvxKSLFl2nEzNmkYOzrPbgMl8M3TiOPVUk2rC27lYMuSxmbYz3ksX+KjXWirBlosOXa8Lc2aZjclZ7cBlu6zWdLo8eh6K/DiWvvK4OyuLXUQacOLT0Oo0QXUREBERAUXMv6qSIIBxHH1U0RAREQEREBERBQrm9mbofd5bGIc6Fsr5Y4S1oyPeC3V/FwAcaFdNeNkQXpN1s0cUf3h4ZA+N0YDWggRkFjXH8VUBelga8bSDdNjIDAx5aCWODqGZhZFHFmZVZX/ALPNmGuZxREEDudHmvtHDvTOOUNa65nPc4hwFtNvdZHEBoPsq5Buoxjnu7Q2+IwkNaxrA0iszGgU09a46XwFEQWpdyYSSQ5zSWhpdo5xAjmjOZzrLr7azZ1yN5BQO5UZBGciy0khrAba17O7p3aD+7XsZRSqiDcYnZ7ZBIC547RjmHK94ADhVtbeVrvEC1o9o7qNppD2izAwtETMhDJWvBLOHUUKHeNg6URBkR7qBge2OeRoka1ps5rDQxrs3Uuayr0IDnUddI4jcyJznuEkjC8sOh0Y5jZmWz93uzOAF93KyuFIiDJxm7vadrcpHbZM1AWGx5qr+Pve1/C3TTXYYTBCN0hBJ7V+c3yORjKHhTB6oiDKREQEREBERAREQf/Z"/>
          <p:cNvSpPr>
            <a:spLocks noChangeAspect="1" noChangeArrowheads="1"/>
          </p:cNvSpPr>
          <p:nvPr/>
        </p:nvSpPr>
        <p:spPr bwMode="auto">
          <a:xfrm>
            <a:off x="215900" y="-904875"/>
            <a:ext cx="2095500" cy="2181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7" name="AutoShape 6" descr="data:image/jpeg;base64,/9j/4AAQSkZJRgABAQAAAQABAAD/2wCEAAkGBhIQERUUExAUExQUFhQXFRQUGBYUFRUVFhQVFRkVFRcXHSYeGBkjGRcVIS8gIycpLiwsFx4xNTAqNSYrLCkBCQoKDgwOGg8PGiokHyQvLSwsLCksLSwsNSwwLCwsLCksLCksLCwsLCwpLCksLCksKSksLCksLCksLCwsLCwsMv/AABEIAOUA3AMBIgACEQEDEQH/xAAcAAEAAQUBAQAAAAAAAAAAAAAAAgEDBAUGBwj/xABCEAABBAADBQUFBQYFAwUAAAABAAIDEQQSIQUGMUFREyJhcZEygaGx0QcUQsHwI1JicpKyU4Ki4fFDVaMIFSQzVP/EABkBAQADAQEAAAAAAAAAAAAAAAABAwQCBf/EACIRAQACAQQDAQEBAQAAAAAAAAABAgMREiExBEFRE2EyIv/aAAwDAQACEQMRAD8A9wc6lVUIUG6aen0QXEREBERARFQlBVECICIiCEsoaC46AAk+QFlaDdXfvC7SziBzs0epY8ZXFh4SNFm2n1HMBdCQvD96oZdgbWGJga3sZ8xaw6NOYtM0Nj2dcr2nlfMAhcWnTl3Su7j29xRYWytqMxMMc0ZtkjQ4XxF8QehBsHxCzAu3CqIiAiIgIiICIiAiKjnUgF1Kqg1vM/8AAU0BUc21VEEGO5Hj8/FTUXt9UY60EkREBWcbhGzRvjeMzHtc1w4W1wojTwKvIg4/dHahw8r9nYiUmWIk4dz+M2GOrCDzc0W0/wAvgV1cuKYyg5wF8LNX+rHqtJvZuhHj2NtxjmiOaGdmj43e6rHhfIFeX7ZxuM+9xRYyS3wFrA5nczse9pc+28czQNdOFVdqi95pC2tYvL2+1VRCkr1QvPvtvwzHbMLnC3MmhLD0cX5D7i1zl6CuV+0/Znb7LxLQLLGCUecLhL8mke9Rbp1XiYea7i7MxeLLRBMWMhp/fLjGwuJ/ANCXa6aXrqF7jCwhoBNkAa+5eUfYdidZmcc0cTvPK57T/cF60qcNYiNfazNM7tBERXqRFQOVUBERAREQFbGuvLl4+KO1Ncuf0VxAREQEREBQcOY/5CmiCjTaqrZ7vlz8PFTtBUqz98Z+8FgbZxUmUshLRJ3SS8OLcpJsaVZNHgdPRYWFbLX7Qxk/wBwH+olYs/k7J0qvx4t0ay3zZmngQV5d9s2CLJMLiRzLoXnler47/wDIu5UJ4myCntDwDYDgHAEcCAefiqJ8vdXS0La4ds6xLJ3W2qMVhIZbsuYA7+dvdd8QVtloMPbBQpos0GDKK8QOavDEv/eKsjzIiOYcT4868NyrGNgEkb2EWHMc0jrmaR+a14xr+vyVRtF/h6LuPMpP1z+Fnjv2VbTZhZ2OleGM7ORjnHgKGYX/AEj3le37P2hHPG2SJ4ex4trhwI4fMEe5ebH7M8MO62SdoNkm4zxIBF5QQV22yeywsTYoYgyNt0ASeJskk6kkkm/Fc4vJrXiVmTFNuYbxFgt2q3m0j4q9hsYJLqxS1VzUtOkSzzjtHcNNtl0mDe/FRs7SItBxMQ9umCu2i6uDNC38Qa2jYo5+ytvw4ov7F/aNZlBkaLjLnDNla/g4gZSa4ZgOPDYObY14LlPs/wAQ2OOXBZQyTByvaW1WeN73PilA5hzTV9WnwXfUo9OtREXTkUHO5Dj8lV7qRjaQVa2lVEQEREBERAREQUKx5psg8/Z+iyHGha5vD7dixTQ8PAB/C4hrmHoQeBWfyMv5147lZjpulluNmyqKyMS3gXtv+YajqFdBvgbXjS3QFRIUqVKR1CAtSSkpQkVEIUaRKpKKiILcznAd0NJ6OJaPUArK3fMmZ3admNBQYXHmbsuA8Fp594IGkgOL3/4cbXPkNdGgX7+Hitnu9inSnOIZI2ZTrKAxxNjQMu68Vo8eJ/SJVZpjZLoFyO++GOHLNoxD9rhtJWjTtsM5wzxnxbo9p5EHquuWh36xLY9nYpzuHYyD3uGVvxIXsW6l59e26w8we1rmm2uAcD1BFg+im51LW7txFmDw7Xe02GIHzDGq5FtaF8xhErDKxuYxgguAsDMRy4j1UxIzGN5n/gKaIpQIiICIiAiIgIiIC5zeDdCCZr3tw0LpzRBfYBIIu6I1IvVdGi5tWLRpKYmY5hwGCZgmscyTDwQOYf2kcjWaHrbvaC3uDljcwdmWFo0GQtLRXIZdFn7X2MyZj/2UTpCwta6RgeB0uxwtc1svarY3uw8sTMPLGfYADY5G8nxnh7v968nNgnH/AGGymSLN4qLHl2nCwW6ZgHi9v1WON48KdPvEf9VfNZl2rYKlLAfvBhgLOIi/rB+A1WK/e/CD/qkjqGPr1pNJTq3KitJBvayXN2EE+Ia0050TA4A0DR10NHgVcO3ZP+34v3xgfMrqKWn0jdDb0qFcjH9pOGebaHkAagGMjWqJ1vkfVbqDbUj2hzcFiS1wBBDRRBFgg3wpNlvUJ3RHbaEq7sjGNMpYCS4NJIoihY5kUtM/amIBbez8RlP4hlcRperRrS3GwZnyOJdBLEGjTtBlzE9Bf6tXYaWjJHCvJas0nRvVot99nfeNn4lnPs3OH80dSC/e0LeLhvtU3hbDhvu7XjtZ+LQe8IRZcSOQJAb45ivWvOlZYaxrMaOfxv2mVs+KCAvOLcxkTiAe6R3TlJ9qQgACr1d4Lstx9zmYGLM4ZsTIAZpDqQTqY2nk0H1Is+F3dTdDD4WKN3Yt7bK0vkcAX5yLIBPsgEkUKXRALmlZ7s6taOoVREVqsREQEREBERAREQEREBYeP2TDOAJYmyVwzCyPI8QsxFExE9jVw7vYaI23DxD/ACgkeNlZL9lQuFGGMjoWNP5LLVtumnLl9FG2PidZY8ex4Gm2wRNPUMaD8lpt6ZY8ThcRhtQZI3xgkd0OIIB8gV0q4zbk5ZiHN7GQg0Q5uQt1Au7cCDd8Qs/kXnHXWq7DWL20lptwtlO2WyRok7XtCwm25WAtB1Z3iTYIBuuAXVHeJxFGNpvzWpBRef8AvkjqW2cVJ5mHOYPcPCxNodofEuHpo2qXVYTaUkUbI2OpsbGsbYBOVrQ0WeZoLHKiVxGS311NKz3DM/8Aepv8T4D6K27asx/6rvca+SxlQp+l59ybK/FyTGv5yOP+Y6/FYpjs28Nfq094A+yQRd8aIV39eSoVG6U7Ydbsna4msVTxqR1HCx4LZLg8HOYXl7NHEAG9bAN14DypdDszeMSPEbmkOcCQRZaa1q+Rpelg8iLRFbdsOXDNZ1jpu0RFsZhERAREQEREBERAREQEREBUc21VEEGHkePz8Vzu34qlv95o+Gn09V0b235rRb17Oc9jZGCZzozqyFwaXNdV6Gs1UDVg8Vn8mk3x8LsNtt+WmVCsGTbMUekgliPSWKZp/tIPqVB28ENE/tKHF3ZTZRWps5KC8jbPx6O6PrYqK08e+OEdoJfeWur1CzoNoQvPcmjcejXtJ9LtRonVkgKHHy5fVRmxLG6Oe1t9XBpPqeCiMYzXvs88zdfipF0qKq14dwIPkQfkhCgYuK2hHF/9jw2+F3+SYTFHEODYGPeSQM+R4jZ4ucRoFPFPeAMmXM5zWjPmA1NfhBN+5dlsDZToI++/PI7V9E5AeFMB4ClowYv0n+Kc2TZDNwcLmMa1zy8taAXHi4gcVfRF68Ro80REUgiIgIiICIiAiIgKJeBxICi6YcOnGgTXmsVsvEho4kkkciTXGq0rifcgzO0HUeqksLtfBrhzoD8ifkrkE4y63p4E17/KkGSioDag6YA1f5oJ0tBv9iBHszGE/wD55m+9zCwfErfMeDwNrh/toxWTZMw/xHwM9xla4/BpUT06rGsw8S2dGOy4amwOnM+vD1XrG299dlYbDwxfd48ZKYYqjDWHKMjaMryO4a5au8F5O0f/ABQGnWydOlLK3V3YkxcrY4mkk+2+iWxtvVzq5eHPgsNJ0mdGy9YnmWxw7JsfiGtjiZGXmo4YrDGjmTzNWSXH4aBe2bK3HwcMTWHDxykDvSSMa5zncySRp4Dkr+7m7eGwbMkDADpnedZHH+InX3aAdFuVox4orzLNfJu4hpZtzMC7jhIh4taGH1ZSx3bg4M/glA/dE01emddEisnHWfTjdb60+A3SwkDw+OHK5t0S57qvnTnEX4rcUoRzB3Dw46cVNdRER0iZmexERSgREQEREBERAREQEREGJIaZ5ud83H41StlhJAvnx8eZ8yb9OVq45zS0ixYLtLAPtGx6WrQ71EHXjp6WOoNe7VBOSItI713oDzBvxUsPo7wIBr3X9fgrb8x1JrxOleVgWfDyU4Hi7sCtALHgK91epKC9Eab5ZvgSoRMvSyAGg6aWTdk+inDq3zzfMq2HFvQGgDd1pzBHmgElprrrZFk+lAVouH+18drgWRk12kzKcB+6yRx09wXaWTd8b0JGhb4WDS4D7XMaGR4VrnAAySkkjLREdD+9c36d0/1DzjBbIYYdJMzmNJIA0oa6Fe17k7HZhcHC1o7z2NfJRyuc97Q6/EC6AteN7sjMwt0BeCwWeJcQ0D1XvuFi7ONrHUQxrW94ad0Btg8DwWfDHMytzT6XKBcBr45uOmoHlx68EjmIFcqsEitB4XryQD2TqQ27NHnY050FAHlyy1mFnmKtamdeOII1OvLgWmzw0PVUfM4dD4AGr6Zv9lB4LrrU206XVNN8TzKkZSLrXUmqObXWq5eaBG8jgNS1nlwNlX4HEiz7uWixmGxetAMscvEVz0WRh3aeRIHly+CC6iIgIiICIiAiIgIiICIiClKjoweIB81JEEGwtHABSpVRARRc+lUIKrx//wBQkoy4RvjO707IfmvYF4X9v05OMw7L0bDfkXyOB/saq8n+VuKP+mg2AwlsWTV5fHlF/izafGl9JBfOOwp+zdC+tWSRmuVNc0/kvo4Knx/bvP3BSqoudSqCtTOqiIgIiICIiAiIgIiICIiAiIgIiICIqOdSCqhnvh6/riqUTx0HT6qYCCjWV9VJEQc/vpto4TDGXMWtDgHPAJLQeFVzJoX4r57333kkx07ZZALawMBHNoe9zSR1pwutNPFfTmOwbJo3xyNDmPaWuaeBaRRC+TdvbPOHxMuHzF3YyyRgnmGPLQT7gPVZ8lZ111acMx07HdyEOlga78UsIPiO0aCvolfOmwHVJhz0li1vj+0YeC+i1z4/tGfuBQLK4en06KaLUzotdakouZf1VA+tD68j9EE0REBERAREQEREBERAREQEVCVCyfAfE/RBVz+Q4/LzRrOZ1P64KTW0qoCIiAiIgoV8ob4YztcdiZRpnnlIrp2jgPhS+ptp4rsoZJP3I3v/AKWl35L5HxAzP1OvM+Koyz00YI7l2m7Thnw5OtSw35CRq+jl837Cj/aQN6viH+tq+kAuPH9mfuBERamcVCFVEFuiOGo6c/cptcCqqDmcxof1xQTRRa/rof1wUkBERAREQEREBRc+vPoqZr4ev06qrWUgoGXqfTkFNEQEREBERAS0VCEGl3txFYPEjmYJAP8AM0sv3EhfNG0NkOY4ANtz6IHRpJy6+Pd16G+a+g97WyOw8uX2ssjBd65y1jR/XlcuF2xsAtmdJQa0s7JtWNRURIPDOe5XTsTy4+Tm8id/X13XJtaTYeGLZsPrp2sWviJI7+Y9QvfocUHXR5ken5LybD7FeAGlgLo353VpnLQ/M0HoZGE+5ehbMc4USKzOogcBV8Og9lR43kTrpMIvk3aN6iIvXciIiAiIgo5tqNkcdR15jzU0QUBVVAsrh6cv9lVr78+iCSIiCjnUoVfHQdPqriIAREQEREBEJWpwu9GGlmMLJcz2kt4HKXNslodVEgB2l/hNcDQbZFj4fHxyEhj2uLTTspBo66GvI+iriMayNuZ7wwXVuIAs8tUF9FBsoPA3qRprqDRHqrf31lvGYXHRfyygjNZPlqgpLgw4UdRYOuuoOYeho+4LFm2HG8AOAIBzD+fNnLvPNqr+D2rDNfZSNkoAnIQ4AOsDUafhPosgSgkgGyKscxeovoq5x1nuEaMYbPbnzEA8a0Gl/o+pV37vpSvWqZ0/OvxKSLFl2nEzNmkYOzrPbgMl8M3TiOPVUk2rC27lYMuSxmbYz3ksX+KjXWirBlosOXa8Lc2aZjclZ7cBlu6zWdLo8eh6K/DiWvvK4OyuLXUQacOLT0Oo0QXUREBERAUXMv6qSIIBxHH1U0RAREQEREBERBQrm9mbofd5bGIc6Fsr5Y4S1oyPeC3V/FwAcaFdNeNkQXpN1s0cUf3h4ZA+N0YDWggRkFjXH8VUBelga8bSDdNjIDAx5aCWODqGZhZFHFmZVZX/ALPNmGuZxREEDudHmvtHDvTOOUNa65nPc4hwFtNvdZHEBoPsq5Buoxjnu7Q2+IwkNaxrA0iszGgU09a46XwFEQWpdyYSSQ5zSWhpdo5xAjmjOZzrLr7azZ1yN5BQO5UZBGciy0khrAba17O7p3aD+7XsZRSqiDcYnZ7ZBIC547RjmHK94ADhVtbeVrvEC1o9o7qNppD2izAwtETMhDJWvBLOHUUKHeNg6URBkR7qBge2OeRoka1ps5rDQxrs3Uuayr0IDnUddI4jcyJznuEkjC8sOh0Y5jZmWz93uzOAF93KyuFIiDJxm7vadrcpHbZM1AWGx5qr+Pve1/C3TTXYYTBCN0hBJ7V+c3yORjKHhTB6oiDKREQEREBERAREQf/Z"/>
          <p:cNvSpPr>
            <a:spLocks noChangeAspect="1" noChangeArrowheads="1"/>
          </p:cNvSpPr>
          <p:nvPr/>
        </p:nvSpPr>
        <p:spPr bwMode="auto">
          <a:xfrm>
            <a:off x="368300" y="-752475"/>
            <a:ext cx="2095500" cy="2181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0" name="Šipka doprava 9"/>
          <p:cNvSpPr/>
          <p:nvPr/>
        </p:nvSpPr>
        <p:spPr>
          <a:xfrm>
            <a:off x="1405733" y="3933056"/>
            <a:ext cx="2808312" cy="2255528"/>
          </a:xfrm>
          <a:prstGeom prst="rightArrow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latin typeface="Comic Sans MS" pitchFamily="66" charset="0"/>
              </a:rPr>
              <a:t>PODMĚT  VE  VĚTĚ</a:t>
            </a:r>
            <a:endParaRPr lang="cs-CZ" sz="32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1" name="Vývojový diagram: spojnice 10"/>
          <p:cNvSpPr/>
          <p:nvPr/>
        </p:nvSpPr>
        <p:spPr>
          <a:xfrm flipH="1">
            <a:off x="2363166" y="4556140"/>
            <a:ext cx="132308" cy="68336"/>
          </a:xfrm>
          <a:prstGeom prst="flowChartConnector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AutoShape 9" descr="data:image/jpeg;base64,/9j/4AAQSkZJRgABAQAAAQABAAD/2wCEAAkGBhQSERUUEhQWFBQWGBgWGBgXGBgXGRgUGBcaGBcXHBgYHCceGxkkGRYcHy8gJycpLCwtGCAxNTArNicrLCkBCQoKDgwOGg8PGi4kHyQwLDIsLyosLCwsLCkvLiwsLCo0LCwsLCwpLCwpLCktLCwpKSwsLCwsLCwsKSwsLCwsLP/AABEIAOEA4QMBIgACEQEDEQH/xAAcAAEAAgIDAQAAAAAAAAAAAAAABgcEBQEDCAL/xABFEAACAQMDAQcCAwQHBgQHAAABAgMABBEFEiExBgcTIkFRYXGBFDKRQlKhsRUjYnKCksEIM0OistEkNHPwU2ODk6PC4f/EABoBAQADAQEBAAAAAAAAAAAAAAACAwQBBQb/xAAuEQACAgEDAgQGAgIDAAAAAAAAAQIRAwQhMRJRBSJBcRMyYZGhsdHwgcEUFWL/2gAMAwEAAhEDEQA/ALxpSlAKUpQClKUApSlAKUpQClKUApSlAKVX3aPvrsbO7Ns4kcpkSPGFZUkA4TGQWPocdDx74q/tD2u1XUmzHI0FpMz7EUhNsQ4HiMo3Nke5OTnAxiuNpcnUrLc1bvh023mWEz72LhGMYLLHnqzP+XaM84JIweOKwdY78tPhnWFGaclwjumBGgJwTvYgNj4yPmqc0bsWt9Nti8ltBhGl2gPLJ1YAn1/goA4OQDO7nuysXEa+EwEeRlW2s4JB85wSx46/PtiidgtjSe01rdFhbXEUxUAsI3VsA9CcH4rZ15G0q5urOS6msZ2jjjYoXB/OgfygAg5PQ/GfmvSHdr2na+06CWQjxdux/MGYtH5GdgANpYjdt9AwrtnCU0pSgFKUoBSlKAUpSgFKUoBSlKAUpSgFKUoBSlKAUpSgFKUoD5dwASSABySeAAOpqnu8jt6994dpo0+9iryzPExQhEwEQPx1JOQPZRnk1199HenF4M+n2xfxiwjmYDChMZdA2ckk4UjGMFhWs7rOzT20DSyqFebawH7QjwSN3tnOcfrQEB0/s8EuhDfpKsrlWXkENnJO5hknJHUH3zVixqAAAMAYAHoAOlaPtrI8OpC5nila3SNVidVyoJHOSeM72bjIOcVuoJg6qw6MAw+hGR/Osme7LsfBGXu7jTpI47WcsJpSRAYw2dxAPI8x5wMDGatqqu7QM1vcW96q7xAfOvrtPG4H0xn9cVZdpcrJGkiHKuoZT7qwyD+h6VdidxK5KmVja2ng6jc2sZJtwN5RwCA7hCQMjpyR9B962PY+5XTdajcRkQXSi28gztkkZcdTx50U/QnHSvrvFtUguLW85XL+HKwPVcDbkfQEfQVxrdgJ4GUHnG9GB6OOVII+ePvVcn0ZL7kkrieg6VCO6Pth+O09PFcNcRZil/eO38rkEknKFct6tuqQ6z2stLRWa4uI4wpAILAtk9BsGWJ+MVpKzbUrTdme2FrqCO9pJ4io21vK6EEjI4cA4x6/WtzQClKUApSlAKUpQClKUApSlAKUpQClKUApSlAK1naXtDFY20lzNu8OPbnaNzeZggAGR+0w9a2dUl3x9qZri4fTI4MxxtBI7gnJBAbBHTb5h/lrjdbsEHttHS4t57q5XLytLPuBwQMk8enJzwfipj3VWsi2O+Ri3iuWQEk7VHl9TxlgT+lHiGCuBtxjGOMdMY+lYfdAf/Dzjp/Xfkzynl9Qemen+E1Til1Nlk1VHf3tg/g4+SEM6eJjpt2tjPxnH3xXcigAAdBwMdMDp/Ct92m0+Ke1ljncJGy8uSAFIIKtk8cMB/KqhsLm4hnEVtKl67gIu0ysAE5wA4UdB1GQADzTNG1d8HIOiZa9amS2lQEAsuAScDOQRk+nTFdeh95NtDZQJtZ5lVYzEgJJKeQNuPAyoB4z1xXVbdiLy6cNqbC3tlBYqjqMsPfkgf3ieAK2KdqdKsZRFa2pnlTgPDGkjbvYSsdzH5GR7V5X/Yxi3DBF5H/54XvIveK95be/8Gg1uS+1kMtvb7IImHEm1XMmCD5mxzyfKOgxmtnF3TXjIiyX+FKgOgDkLgYCqNwDDAA9PXr65+odqNVu4zHbadNbl8KJXLAoM8kFlULxxn0zxzUht+7uXYFk1K+yQC22QDzcZwxXcBmqZ5PEMu7ccf0+Z/fde3H1JxhjWyTf4ID2g7DW0Uq2NrBczXsib0bxECkZOSwOAFG0+i9OtSLsh/s8neJNRkUr18GInkn96TjGPZQfr75Go91kdmhvLKacXdvmZTI6sH2eZkbyjgqCOvOSDkGra0HV1uraG4ThZUVwPbcMkfY8favW0cenHTk5P1b7/wCvYz5U+rijs0vSYbaMRQRpFGOioAo+vHU/J5rLpSthUKUpQClKUApSlAKUpQClKUApSlAKUpQClKhvbHvTtdPlWBw807YJjiCkqD+UsWIAz6DrjnpjIExNUX207N3EOttcSS5inVmj/tIqhWiPsUJB9cjB65xGu00V1q129y2y2XAQIJGkKhegIBwGwcn8o9cc5O107QVj8EszyPECFLO5UM35yqEkLkk9PeqMmSNNE4xd2Z0t0ihizAbAWbnkAdSR19Kh+m9szBcymwiEpuCuVdP+LnAxtbJB3dDjk1F5EgUTLIZTKHwjLtKFQxD7gecnggg1evYjtLYzxJFaYQouBEw2uAOp/t+5IJ684rzNbqpaGHXGDl+Evq+S/HBZXTdEcvex19c4fU7iNLaPMrxRbidqjLDheTgEZ3MRzjNfdp270yF8WVm7uMgNDAoJGORvJ8TH1FSHvB7Qfhrbw1jaWS53QRqv7zqVz0OfzDA9Sa23d5ps1vp8MVwqpIoIwpGdhOV3Ecb8Hnk9BXlaZ5PEMXxtU3XCSdJr125fbc0OKxy6YfyQrQu799UaS71Px49zkRQZKbIx8OpYLk4AwM4J9asbQezlvZR+HbRiNTjcRksxHqzHkmtkKV6rnt0rZLhdhGCW/qK5pUB76tQki04eEzLvmRWKkg7NrtjI5wWVaQj1SSOyfSrJtfw74pF/eRl5+VIwfg1qe466L6NAD+w0qD5AkYj/AKsfao/3K3ssmnZlZmCzOqFiSdgCHGT1G8tWi7Ia9qdh+IsbOx8XbcyFZZQ6ooOMZ5UYKruHmH5vX126eoOUWzLluSTRfVdUtyi/mZV+pA/nVQXXZDWLt1e61PwRj8lt4ihfjC7ASfck1kWPcxYr5pzNcv6tJIQP0TB+eSetXS1GNepWsM2Wp/SEf/xE/wAw/wC9crexk4DoSfQMP+9V7F3X6YowLRD9Wkb+Jc1Ee8vsnptpbF4UEN2SvgCN33swYZwm48Yz5gODjnNRjqYydJM7LC0rZe9K+Y+g+lfVaSkUpSgFKUoBSlKAUpSgFKUoDQ9te10em2jXMqs4BCqq9Wdugz0UcEkn29TgGkLTs2+tTvqF2yxrLjakBBPkATzFt23henU9cCtz32d4Czv/AEbCVEaun4iYjcFYHhBjptPLEc5G30OZFoWixWsKxQg7R6k5LMerE9Mnrxx7UBXmq9nv6Nnt47Wd28eQ5idVwI1xltw68cZwOh5ru7Yak0Vvtjz4kp8NcdeeuPnHH+IVve3WiSF472HaWto33RtnzpyWII6EAt+g+8al1BJLnTLlsrF+IUtnBKnehGfjKn9Kz5I+dOiyL2LH7Id2drZxKXiWWcqviPIA+HxyEDDCqCSOmTgZNdfa3u1huF8S0C2t2h3JJGPDBb2bYP8AmHI+RxUvu1cxuIyFk2sFLDID4O0keozjNU5H3wX8E7W09vFPJG5jYR7lZmUkNjaSpPHov2rHH4mRtpmqXRFU0Yev9qLm6WGGe2a3ktrmHxbjPljc5UcbcJuzv/MQdgxxV6mupCHQFlxuCkqwyQcA4PyD/EV2VnUccIqGONJX+SyKd23YpSlcJnNYOr6NDdRGK4jEkbdQcjkdCCCCCPcVnVxXbo49zH07To4IlihQJGg2qo9B/qfUn1JJrullCqWYhVUEkk4AA5JJPQetfdRzvFvfC0u7b1MRQf8A1CI//wB/4VKK6pV3OPZH3c9v9Pj/ADXkB/uuJD+keTWlvu+fTY+jyS/+nGcH7vtrN7Dd1GnPp9rJNbLJK8SSMzM+SzjfjAbGBuwOOgqZ2nYyxiIMdnbIR6rDGD+u3NegtLBcmR55FUy94WpX3l0uwkCNwJpFyPrk4iX7lqkvYvuj8KZbzUpTdXgIZcklI2H5evLsp6HgD0HrVk4rmr4Y4w4RTKblyKUpUyIpSlAKUpQClKUApSlAK+ZJAoJJAAGSTwAB1JPtX1UF767uWPR5zEQMlEkPOfCdwjAfJJCn+yzUBRkmiC+u714HdbZpZGRj+2xcspK4GR5ifcBh61Pux/aeR5DaXSgTxoGDIcrIgwM49G5BPvzwK1XZuPbaQgDHkU/duSfuTn71jaxbSR3EN5CviNDkPHnaXQ5zz9CeOfvWaOXzb8FrhsWTJGGBVgCCCCD0IIwQfjFVDquhiHxbCRgoB8a2kY7Qw58hJ4zzg/f4rcXfey0pEdjbs0jesmCB7+Veo+SwHuK00nZS5u38S9nOfRVwdo9QAMIg46AYqzJKKXmdEIp+hNuxHe3GVFvqDCGaMBfEPKOBgDJGdr+5/KeuR0qQ6HNpS3Us1vPbtcXDcnxELE+oQHkAnkgdT9qqHVO7wKm6Bmdh1V8eb6EYwfj+NSLXOxNhcaKb/TUeOWEjxkZpHK7QBKmGJxt3B937o9PTPHHjyW4P3LviSjyXTXFYWiaktxbxTR52yIrDPXkcg/IOQfkVm1gap0bE7QpSlcOnNcVi32qxQ7PFkWPxHEabjjc56KPmsqug5qCd80rf0d4aDLTTRRAdMkkuOvygqdE1W9pcDWdREpOzTdOPis54WWZfNnnjaAueeijnG8Yv08HKd9inNJKJb2l2XgwxRA58NETOMZ2KFzj06VlVT+p/7QIZylhZS3GMgs+VHXghUDHB68lT8Vp7rvs1WArJPa24izjbyGPuAfFJB+x+lem5JOmzBRfFKwdD1P8AEW0M+0p4saSbT1UuoYrkgZxnGcelZ1SApSlAKUpQClKUApSlAKUpQCtN2v7NLqFnLauxRZAvmAyQVYOpwevKjitzXxLKFUsxCqoJJJwABySSegA9aA82Wl0+nM1pqAeN0JMbsCUeLoNreoyDg9PTgjFYN72vmljlNvAxjCkGRuMDHLY6e/GTW574+3sGpSwwWqtMkDMzOF/3hOAQnG7aADzxkkewJ0p7ZqV8K2tXPG3bxgL06KD/AOyay5IU7irLE9jadirBFtUdV8z5LE9SQxGPoMdKkFRjsIXSJ4ZUZGRsgMMeVxn1+Qf1qT1hzfOyxcCtY18LGczNk2tyPAvUGSDG/Ak2j9teRnryf3ia2da7tGqm1m3YxsY8+4GV/wCbFMM3GaaElaJD3UagI/xWns242sz+GSc7oGfAIPqNw3Zx/wAQYqwaqDTOyt69nY6nYf8AmIo2hlRiB4sULuqMSxAZdiqhUn8qpg8Vm6L37RMB+Kt3i5xvjPiJ+hww+gLGtOfBJy6ok8WVJUy0qVg6NrkF3H4lvIsqepU8g+zKeVPwQKzqxNNOmaU7IX2+7uRfnxo5ZI7mNAIvN/V5ViwyMblJJxuB44ODitFa96N1YsIdXtXUjAE0YBDZ9Tzsc4zyrehGM5q0JJAoLMQAASSTgADqSfQfNVvq2vXmsbrbSoj+FLGOW6kG1D+8F3DIXB5wC/I4XPOnFeTytWv0U5Kh5k6Z8dou2K6q8OnadIT+JP8AXyhWGyEcuuGwT5QSfcALnzHEg7wNIt9M7PTW8DeEpCopJ88sjOpfJH5mZQ2fYD0A4kfYTu8t9Li2xDfKwHiTMPM564H7qZ6KPvk81Ce/dP62waYn8KHl3cHHi4UpvOcYIBwPYP8AbfGKxxpGSUnN2yO6FZrHbRKBxsUn5YqCT9cmu7sT2btb7VplvXLtEI3ggP5JE2kvuBHIU7SVyM5OcgEV37wFySAAMk+gAGSfpisTuzSS+1pLqGNhb26urScgNlHVVPyS4O3rgZNYtNbm5E58F/KMcCuaUr0SkUpSgFKUoBSlKAUpSgFKUoBVId8nayS8uBplo/kXm5YZxuB4Rj+6uMkDqxA6jFWn221w2dhc3C8tHGxX++fKmfjcwzVDdhrALb+KeZJiWZjycBiAM/bP1NU5snw42SirZs9F0KO2TagG7Hmf9pj759Bn06VscUpXkttu2XilK6Ly8WJGdzhVGSf/AH1J9q4DtdwOSQPrUA7Z9qVlHgwncufOw6HB4A9xnnPrgYrvsdMn1aUuzGK2U4Hrz7Aere59P0FTLT+wVnEMeEJD+9J5j+n5R9hVryY9O/Pu+y9DXh0WXUK1su7MLXO+E/gFtNMgkihSMQvNIo3bdoU4CFlVmOfMWJ545ORs+ycNr+MsNMRY7y38GS4mbySI1xIhw5BzjYq7QOGHiD1rZz2cZiZCgMe0goAMEewAqPd01nbLrUTWpbY1tKxVj5lcNtKkDkcAHBz75rTp9Us8uKo5q9C9NFPquyV9o+56SGUXWiyi1lUYMJJ8N8exOevqrAqTzxWDYd634djb6tC1rcpjO1d6MCOGAUnH2yD6H0q5KwtS0WC4G2eGKYe0iK4H03A461rnijPk8+M3HgpzWO1h1qePTtP8TwpDm5m2lf6hSN23PIX+8Bk7R0JzcejaRHawRwQrtjjXao6/JJJ6kkkk+5rjTdDt7fP4eCKHPJ8ONI8n52gZrp7TdoI7K2kuJSAEViASBvcAlUH9pjxXYQUFSOSk5O2a3tz29g0yEPJl5XOI4VPnkPr9FGeT9BySBVJdue1OsTwql34cUV2+2O28NQ+EKkN5lLKNxAyWBPtipR3eaY+oTyategM7sVgQjKxqp/Mu7JG0gqv0Y9TmpD267BrqKxESmGaEko4G782MgjIPVQQQeKonqFGfSWxwtxsrntAhi05kByVjRM+4yqE/cZ/Wtx2T1rVdJsYX8GC4sMCZtnEqRyediT5TkZ6kMBkDOBx8w9y9zKwF3fF4gc7UDEnHT8+FU49cGu19Dn1XUZNML/hbGyCAxpks8a4CHn8zEYIJ4XOcE9Y4Ntou/ViUaVyRdWk6pHcwRzxHMcqK6n4YZ5HofQj0NZdYmlaXHbQxwQrtjjUIoyTgD5PJPzWXWwoFKUoBSlKAUpSgFKUoBSlKA1naXQlvbSa2c4WVCucZ2nqrY9cMAcfFULoUrQO9jcDw57clMYwHQch1z1BBB+QQfXj0bUF7x+7JdR2TwuILuIeR8eVwOQr4GeD0bnGTwaqy41kjRKLpkIpUZvO0c9k5h1C3eOReNy/lfHqueCPkHHPQVrr3t88h22kRz7uMn7KDgfUk/avO/wCPkuqLXOKVtkq1TV47dN0jAD0HUk+wHrUW0+wm1abfJmO1Q8D391B9W45b0rUy6FJMWeaUmQjgdefQE+g+AKmfYjtYjIttNtimj8ijG0OB7DoG9x69R1OJZIyw43KG7/RZ4fk0+pzdEpbL8kttbVY0VEUKijAA6AV20rD1LVordVaZtiswQEg43EEjOOgwDyeK8SnJ92fZNxgt9kZlRW40Se0vlv8ATwrSAtviY4Vt4IY9Rwc5xnrg/FSlWBGRyD/Kuasw5p4ZdUSnPp4aiHTM6W78bmNCZtKlG3JLLIdgA9STGcD56VuLDv70xwN7yREqCQ0bMA3qmUByR74xUY7VHFlcf+k/8VxW67uey0C6dau8ELyPGHLmNGY72Z1yxGcgED7V7WHWOcHKS9T5vV6KOGajF8r1OT3v3N0xXTdNllXgLNMfDj6ck8YGG/t8gema1Wrd2lzqcvj6ndKj4AWK3UlI1x0Bc9c5z1znrjAqUa12+sbTia4TcP2E/rHHxtTO374qFP3s3d7J4Wk2RkPPnkBY9M5IVgidP2mOf4VZ8TLk+VUZejHDl2Wbp9gkESRRjCRqqKP7KjAz8+pPqc131GexHa9r1ZUmjEN1bv4c0ecjd03D2BYMMZOMdTkVJqxTi4yaZqi01sKgt9IsfaWwMXDzQypMFxlkCOULZPQbAffCDrgCpZr2om3tp5wAxiieQA9CUUsAfjiov3PdjncjVruVpridTsznCITtJPyQMADhV6Zzxp0sG31FGolt0lrUpSvRMYpSlAKUpQClKUApSlAKUpQClKUB13ECupV1DKeoYAg/UHivKGiHd4suApldmwOgGcgAegyx/SvQ/eh2lWy02dzgvIphjB9ZJAR/Bct/hrz/AKRFtgjB9s/5uf5EVCfB5/iMqxV3Zl1h6jpaTDkYb0YfyPuOKzKVUeFCcoPqi6ZjWfaa/tRtO2eNRxkFiB7bhhuPnNc6n28e4iMctmGU+zOMEdCOOCKyK53Gqnhxt9XTv9v0e5Dx7Uxh0N2v73s13ZvtPc2S4kjZ4B+yeCuf3T6D46fQ1MbTvIs3GWdoz7OjZ/5ARUUv9TSFSWOW9FB5P19h81g6bo6MniSqGaTzY6AA8jgY69ajl0uPK+qSp/Q3aXx7PhxXNben9+nvRve2HbZLiM21pucyYDPgqNuclQDzzjknAxmo1cQ3uEhaWR4/LGqLKSmCwCoFJwBkj0xW8gtkT8iqv0H+vWu/Trdpry0t4/zyTxk/EaMHZj9lJ/wmrcOOONdMUZcni2XWahbbP9FwaF3I6bbYJia4Yes7bh/kACEceoPWpzb2yRqEjVUUcBVAVQPgDgV21h6xdPHbzSRrvkSN3RcE7nVCVXA5OSAOPetRtKJ7d6xLa9oJprFNzJHH+IQcrJ5F3Agf2dvTkEE+9SjTO+bT5EBldrd/VHR2wfho1II/Q/AqCdjJPFWWaRi88krNKT13dQD+pP3I9K3fd52PhvtWvWuIklhijjG1uniSBcHA5z/Vvz8/NYmo5cji1wXRk4K0ffbXvCXUIzYabG9xJPtVnCkAJkEhQcHqBlmAAGfqLl7N6R+FtILfOfCjSMn3KqAT9zk00bs3bWgItoIoQcA7EClsdNzDlvuTWyrVCCgqRXKTk7YpSlTIilKUApSlAKUpQCop3g94MWlQqzq0kspZYo1x5mVc5Yk8ICVBIyfMMA1K6oPt/qK3uvIqOkkVrEMbSGXfkluQSNwZ1B/uCgJDoHfJOkqrqkCQxSviOWMgiMk+VJBuPABPm4/L06kW0DVEXtikyGOQZVuD/oR7EVHuz/evqVrCbOAJKsTMiPIrM6KDgLneF2jHAI46dAABxtJWz0zUe7Xdu7XToi88g3j8sSlTK546ISOOc5OAKoG97Q6pcnM99KnrtiYoB8Yj2jjPzWBFpCBi7ZlcnJeQ7iSeSfr8nNQc0YsmuxQ4d+xldoO0Nxq9x49z5YFz4UIPlUfHALE45Y8npwAAPulcOwUZYhR7ngVW3Z42fPLPK3/hHNYF7rccbbTlj64xx8ZJ619adb3Ooy/h7CNm/fkPAVScbi37C/xPoPSvQHYfu1tdOhVQiyzdWmdVLliMHaSMomMgAH1Oc5NSjDubtPoL82X7HnQdodxxFC8hPH3+ig5rd6Z2O1i7x4Vq0Kn9uQeHx7/1hz+gr04sYHQAfTivqp9KN8dJhjxH77lGv3GxWthd3F/MZZ1hd1Me4LG6qWByeZCSAOQBgnjOCIRprZhi/uD+WKvzvXvxFo94zftRGMfWQiMf9WftVCWAxFH/AHF/kKjMy+JfJH3O53ABJOABkn4HWrB7jOzJdpdSmX8+YrcEDIjUkO46kZI28Y/b96qzXpm2iJAWeQgBQMnA+Pkj+BrbxabqU9vHbz3Rit41CrEuMbR0yI8BvqxJzSC9R4dhqLyP149j0HrPbSytP/MXMUZH7JcF/wDIuW/hUUm7+dMDlUaaT2KQtg8ZOA2G4+lVna9hbVOSrSH+2x/kuBWZqUaW1tK0SKhWNsbVAOSMDkc8Eg/arD1DWza7FLf6heWysLdlDgMNuZNgL5HuX3f5vmtV2QvtVg8SWybwhOQXZliO/BYggSqTjznkDnNdtxb+DpaIvLz7Pu0hDf8ASAKmNtDsRVHRQF/QAf6VRi8zlL+7E5cJGJbduO0CZJkilz6MkIx8+VU/1ra6b343kDqNStF8MkAyRZBUerEZZWPrjK11Vou091vVbWJRJPcERonH7RwG+OeAT9egq8geiba5WRFeNg6MAyspBDKRkEEdQRXbWk7F9nxY2FvbesaDdzkGRvPIQfbezY+MVu6AUpSgFKUoBSlKAonvT7xdTLzW0NtLbQKXRpdjlpEBI3B9uERgMjHOD1qA9gsC7YLuAMX7WM5BQnp85x8Yr1pVDd6EfgdoIX9J4UH388ePrlVoDIFV1I4tLmaOXIV23q2M5BJI6fB/UVYtdF3ZRyrtkRXH9oA/p7VxqyvLjWWLhIhB1yDH+8H+Vv8AtXTL2khA8u5j9MD9Sf8ASpDrHY2BoXEMQSTGVILdRzjk+vT71ZXc3Fp81jE8UMIuY1EcxMaeL4g5LEnLEHqDnH0xgR6EYl4diXLZUOi6PqWoHFrbEIf+IQVQAf8AzH8pPwMn4qcaN/s9SyEPqF36/khyxI9vEcAD7Kau+uakkkbIYceP5VRquznZi3sIfBtY/DTO48lizYALEsSScAVtaUrpaKUoaAqzv97RIlktkoLz3LKQo6hEcNuwOuWAUD159qpqG4utqolq+7AXLK2OBjPIAHT3xUxnvRqGqXN7ndGjeDB7bEGNw+oOf8ZrbVxqyrJihkrrV0Rjsz2bkSQz3JzLjCjIO0YxnI4zjjA6VJ6UrpYkkqQqNds70lUtY+ZJiB9Ezz9MkfoDW8vdRjhXdK6oPk9foOp+1R3s0v4m5muzkqD4cXwo+Ppj/Maryz6IuRJK2L2IG8s7YcrCu8/4Vwuf8g/zVJbm7SNS0jBFHq3A/U+tQDVpLg3l28Bx4aHe2VBWIBVOM89SBxzzUx7N9xc13Yi4muCsskZeCPBI5GY97MeAw9AOMg59KYlUEJcmmuu2plkWCyjMsrsEUnoWJwMKevPvgVa/dn3V/gm/F3jeNeMPqsQIwQp9XxxnoBkDjJNed1BMWtW9u9ssMsUE0MoZRuMo3v4gPXcV2rnptzjg16Kqw4KUpQClKUApSlAKUpQEF70+8pdLgCx7XupP92h/ZXkGVgP2cjAHGT9DXnLVu0T3RM1xLNJdbl2uWXYqDJ2hcZHJyAMAc8c165vtCt5mDzQQysBgM8aOQM5wCwJAySfvXebGMjGxMEYI2jp7dOlAURo2pi4hSQeo8w9nH5h+v8xWbUb7bxJo+rPHBzbSKsrRDP8AV78jAz7EZHwwHpmt7Z3ySqGjYOp9Qc/qPQ/BoDS9trWRoA0TSBlYYWPPm3YHIXnj/WofoWj30cqTQI8ciHKucJg9M+fr+hzVoZrmgNE02sy/73UZEyc+R2B//Ht/SutOztyCD/SN0GHOQ79f/uVIc1pNW7Www+UHxJOgRPMc+xPQH46/FAbfQ+2t7pfmuLhr213AMJT/AFqbmA3q7ElsZ/KTj2xV5o4IBHIPI+lUb2R7sLrUZFn1MNDbKwZLflWkGDjPIKDpknzEZA28GrzRQAAOAOAPigOa4IrmlAebdW0+fRbmWB4Hlt3YvC6A8qccZ55AGCpORjPQgnWyd5AwdsDZHu/A+uFr1JVE94vZE2+sQFB/4TULi3MqDoZlmXeDgZXO8twerN7CgNNp0+qXWBbac/IyGcMqY9w8mxf41qe0UOp20scV462niqWU5Tbhc5G+Lcc+mM9SPfNepcVGe8DsRHqdo0LELIvmikxnY/8APaRwf/4KArHut7qra9tBfXpknaQuFQsyqAhKgsQdzHK56gemDUY7AuFs2ZjgB3JPsNq5P0q3NejGkdnnj3eaO38IMPWaXylhn03uT8AVUtxa+FpqR9A3hqxHtI4Z/wCZFZtRulHuycO5pNW0m7/DvqQTba3LtFkEEld2OVGSo3RYyccj5GfU+i2Xg28MQORHHGmTwTtQLnH2r6tdKijiSFY0ESbQqbRtGwgqce4IBz7jNZdaEqVECPR9i4l1M6gpxI8JhdccM25CJM54YKm3pyMfeQ0pXQKUpQClKUApSlAKUpQCui+vFiieR/yxqzt/dUFj1+BXfXXcW6yIyOAyuCrA9CrDBB+CDQHl7RIdQ1q+uXhUD8TlZpGXKRQkghNzA4wEUADzHb9TViWv+zlCqKfxkwlHVkVVXPwPzD/MatbS9JitoligjWKNeiqMD6/J9yeTWXQHkvVZbyze4T8UWENw1uQ3LMRuw4VgcKQmevGR71NdM7uNdmiSQyxRbhnZIQHAPI3ARNg49M5Hrg1Orzuhjl1r+kHZTFlZDDg5MyqACTnG3cA+PUjB4NWLQHkTV7C58WS3mndrpZxAIPMQ+SRuU8LjIGBjncDXoPsP3S2enqrlBNcjDGVwDtbAz4YxhBnOD+bnrWw1jsFDPqFtffllgJ3DAIkXawTP9pWIIPtx6DEooBSlKAUpSgFY95p0c23xY1k2OsiblDbZF/K4z0YehrIpQClKUBFu8/Rxc6VdIc5WNpV5C+eIeIuSeMZXnPp7daons5HLq8ttaRAhE2PcP02qhwcdR06cck+wr0N2u7OfjrV7YytEsmNzIBuKg5K88YOBn4rjsp2QttOh8K2TaDguxOWkYADcx9+OgwBk4AqLim036HbN1SlKkcFKUoBSlKAUpSgFKUoBSlKAUpSgFKUoBSlKAUpSgFKUoBSlKAUpSgFKUoBSlKAUpSgFKUoBSlKAUpSgFKUoD//Z"/>
          <p:cNvSpPr>
            <a:spLocks noChangeAspect="1" noChangeArrowheads="1"/>
          </p:cNvSpPr>
          <p:nvPr/>
        </p:nvSpPr>
        <p:spPr bwMode="auto">
          <a:xfrm>
            <a:off x="63500" y="-660400"/>
            <a:ext cx="1352550" cy="1352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3" name="AutoShape 11" descr="data:image/jpeg;base64,/9j/4AAQSkZJRgABAQAAAQABAAD/2wCEAAkGBhQSERUUEhQWFBQWGBgWGBgXGBgXGRgUGBcaGBcXHBgYHCceGxkkGRYcHy8gJycpLCwtGCAxNTArNicrLCkBCQoKDgwOGg8PGi4kHyQwLDIsLyosLCwsLCkvLiwsLCo0LCwsLCwpLCwpLCktLCwpKSwsLCwsLCwsKSwsLCwsLP/AABEIAOEA4QMBIgACEQEDEQH/xAAcAAEAAgIDAQAAAAAAAAAAAAAABgcEBQEDCAL/xABFEAACAQMDAQcCAwQHBgQHAAABAgMABBEFEiExBgcTIkFRYXGBFDKRQlKhsRUjYnKCksEIM0OistEkNHPwU2ODk6PC4f/EABoBAQADAQEBAAAAAAAAAAAAAAACAwQBBQb/xAAuEQACAgEDAgQGAgIDAAAAAAAAAQIRAwQhMRJRBSJBcRMyYZGhsdHwgcEUFWL/2gAMAwEAAhEDEQA/ALxpSlAKUpQClKUApSlAKUpQClKUApSlAKVX3aPvrsbO7Ns4kcpkSPGFZUkA4TGQWPocdDx74q/tD2u1XUmzHI0FpMz7EUhNsQ4HiMo3Nke5OTnAxiuNpcnUrLc1bvh023mWEz72LhGMYLLHnqzP+XaM84JIweOKwdY78tPhnWFGaclwjumBGgJwTvYgNj4yPmqc0bsWt9Nti8ltBhGl2gPLJ1YAn1/goA4OQDO7nuysXEa+EwEeRlW2s4JB85wSx46/PtiidgtjSe01rdFhbXEUxUAsI3VsA9CcH4rZ15G0q5urOS6msZ2jjjYoXB/OgfygAg5PQ/GfmvSHdr2na+06CWQjxdux/MGYtH5GdgANpYjdt9AwrtnCU0pSgFKUoBSlKAUpSgFKUoBSlKAUpSgFKUoBSlKAUpSgFKUoD5dwASSABySeAAOpqnu8jt6994dpo0+9iryzPExQhEwEQPx1JOQPZRnk1199HenF4M+n2xfxiwjmYDChMZdA2ckk4UjGMFhWs7rOzT20DSyqFebawH7QjwSN3tnOcfrQEB0/s8EuhDfpKsrlWXkENnJO5hknJHUH3zVixqAAAMAYAHoAOlaPtrI8OpC5nila3SNVidVyoJHOSeM72bjIOcVuoJg6qw6MAw+hGR/Osme7LsfBGXu7jTpI47WcsJpSRAYw2dxAPI8x5wMDGatqqu7QM1vcW96q7xAfOvrtPG4H0xn9cVZdpcrJGkiHKuoZT7qwyD+h6VdidxK5KmVja2ng6jc2sZJtwN5RwCA7hCQMjpyR9B962PY+5XTdajcRkQXSi28gztkkZcdTx50U/QnHSvrvFtUguLW85XL+HKwPVcDbkfQEfQVxrdgJ4GUHnG9GB6OOVII+ePvVcn0ZL7kkrieg6VCO6Pth+O09PFcNcRZil/eO38rkEknKFct6tuqQ6z2stLRWa4uI4wpAILAtk9BsGWJ+MVpKzbUrTdme2FrqCO9pJ4io21vK6EEjI4cA4x6/WtzQClKUApSlAKUpQClKUApSlAKUpQClKUApSlAK1naXtDFY20lzNu8OPbnaNzeZggAGR+0w9a2dUl3x9qZri4fTI4MxxtBI7gnJBAbBHTb5h/lrjdbsEHttHS4t57q5XLytLPuBwQMk8enJzwfipj3VWsi2O+Ri3iuWQEk7VHl9TxlgT+lHiGCuBtxjGOMdMY+lYfdAf/Dzjp/Xfkzynl9Qemen+E1Til1Nlk1VHf3tg/g4+SEM6eJjpt2tjPxnH3xXcigAAdBwMdMDp/Ct92m0+Ke1ljncJGy8uSAFIIKtk8cMB/KqhsLm4hnEVtKl67gIu0ysAE5wA4UdB1GQADzTNG1d8HIOiZa9amS2lQEAsuAScDOQRk+nTFdeh95NtDZQJtZ5lVYzEgJJKeQNuPAyoB4z1xXVbdiLy6cNqbC3tlBYqjqMsPfkgf3ieAK2KdqdKsZRFa2pnlTgPDGkjbvYSsdzH5GR7V5X/Yxi3DBF5H/54XvIveK95be/8Gg1uS+1kMtvb7IImHEm1XMmCD5mxzyfKOgxmtnF3TXjIiyX+FKgOgDkLgYCqNwDDAA9PXr65+odqNVu4zHbadNbl8KJXLAoM8kFlULxxn0zxzUht+7uXYFk1K+yQC22QDzcZwxXcBmqZ5PEMu7ccf0+Z/fde3H1JxhjWyTf4ID2g7DW0Uq2NrBczXsib0bxECkZOSwOAFG0+i9OtSLsh/s8neJNRkUr18GInkn96TjGPZQfr75Go91kdmhvLKacXdvmZTI6sH2eZkbyjgqCOvOSDkGra0HV1uraG4ThZUVwPbcMkfY8favW0cenHTk5P1b7/wCvYz5U+rijs0vSYbaMRQRpFGOioAo+vHU/J5rLpSthUKUpQClKUApSlAKUpQClKUApSlAKUpQClKhvbHvTtdPlWBw807YJjiCkqD+UsWIAz6DrjnpjIExNUX207N3EOttcSS5inVmj/tIqhWiPsUJB9cjB65xGu00V1q129y2y2XAQIJGkKhegIBwGwcn8o9cc5O107QVj8EszyPECFLO5UM35yqEkLkk9PeqMmSNNE4xd2Z0t0ihizAbAWbnkAdSR19Kh+m9szBcymwiEpuCuVdP+LnAxtbJB3dDjk1F5EgUTLIZTKHwjLtKFQxD7gecnggg1evYjtLYzxJFaYQouBEw2uAOp/t+5IJ684rzNbqpaGHXGDl+Evq+S/HBZXTdEcvex19c4fU7iNLaPMrxRbidqjLDheTgEZ3MRzjNfdp270yF8WVm7uMgNDAoJGORvJ8TH1FSHvB7Qfhrbw1jaWS53QRqv7zqVz0OfzDA9Sa23d5ps1vp8MVwqpIoIwpGdhOV3Ecb8Hnk9BXlaZ5PEMXxtU3XCSdJr125fbc0OKxy6YfyQrQu799UaS71Px49zkRQZKbIx8OpYLk4AwM4J9asbQezlvZR+HbRiNTjcRksxHqzHkmtkKV6rnt0rZLhdhGCW/qK5pUB76tQki04eEzLvmRWKkg7NrtjI5wWVaQj1SSOyfSrJtfw74pF/eRl5+VIwfg1qe466L6NAD+w0qD5AkYj/AKsfao/3K3ssmnZlZmCzOqFiSdgCHGT1G8tWi7Ia9qdh+IsbOx8XbcyFZZQ6ooOMZ5UYKruHmH5vX126eoOUWzLluSTRfVdUtyi/mZV+pA/nVQXXZDWLt1e61PwRj8lt4ihfjC7ASfck1kWPcxYr5pzNcv6tJIQP0TB+eSetXS1GNepWsM2Wp/SEf/xE/wAw/wC9crexk4DoSfQMP+9V7F3X6YowLRD9Wkb+Jc1Ee8vsnptpbF4UEN2SvgCN33swYZwm48Yz5gODjnNRjqYydJM7LC0rZe9K+Y+g+lfVaSkUpSgFKUoBSlKAUpSgFKUoDQ9te10em2jXMqs4BCqq9Wdugz0UcEkn29TgGkLTs2+tTvqF2yxrLjakBBPkATzFt23henU9cCtz32d4Czv/AEbCVEaun4iYjcFYHhBjptPLEc5G30OZFoWixWsKxQg7R6k5LMerE9Mnrxx7UBXmq9nv6Nnt47Wd28eQ5idVwI1xltw68cZwOh5ru7Yak0Vvtjz4kp8NcdeeuPnHH+IVve3WiSF472HaWto33RtnzpyWII6EAt+g+8al1BJLnTLlsrF+IUtnBKnehGfjKn9Kz5I+dOiyL2LH7Id2drZxKXiWWcqviPIA+HxyEDDCqCSOmTgZNdfa3u1huF8S0C2t2h3JJGPDBb2bYP8AmHI+RxUvu1cxuIyFk2sFLDID4O0keozjNU5H3wX8E7W09vFPJG5jYR7lZmUkNjaSpPHov2rHH4mRtpmqXRFU0Yev9qLm6WGGe2a3ktrmHxbjPljc5UcbcJuzv/MQdgxxV6mupCHQFlxuCkqwyQcA4PyD/EV2VnUccIqGONJX+SyKd23YpSlcJnNYOr6NDdRGK4jEkbdQcjkdCCCCCPcVnVxXbo49zH07To4IlihQJGg2qo9B/qfUn1JJrullCqWYhVUEkk4AA5JJPQetfdRzvFvfC0u7b1MRQf8A1CI//wB/4VKK6pV3OPZH3c9v9Pj/ADXkB/uuJD+keTWlvu+fTY+jyS/+nGcH7vtrN7Dd1GnPp9rJNbLJK8SSMzM+SzjfjAbGBuwOOgqZ2nYyxiIMdnbIR6rDGD+u3NegtLBcmR55FUy94WpX3l0uwkCNwJpFyPrk4iX7lqkvYvuj8KZbzUpTdXgIZcklI2H5evLsp6HgD0HrVk4rmr4Y4w4RTKblyKUpUyIpSlAKUpQClKUApSlAK+ZJAoJJAAGSTwAB1JPtX1UF767uWPR5zEQMlEkPOfCdwjAfJJCn+yzUBRkmiC+u714HdbZpZGRj+2xcspK4GR5ifcBh61Pux/aeR5DaXSgTxoGDIcrIgwM49G5BPvzwK1XZuPbaQgDHkU/duSfuTn71jaxbSR3EN5CviNDkPHnaXQ5zz9CeOfvWaOXzb8FrhsWTJGGBVgCCCCD0IIwQfjFVDquhiHxbCRgoB8a2kY7Qw58hJ4zzg/f4rcXfey0pEdjbs0jesmCB7+Veo+SwHuK00nZS5u38S9nOfRVwdo9QAMIg46AYqzJKKXmdEIp+hNuxHe3GVFvqDCGaMBfEPKOBgDJGdr+5/KeuR0qQ6HNpS3Us1vPbtcXDcnxELE+oQHkAnkgdT9qqHVO7wKm6Bmdh1V8eb6EYwfj+NSLXOxNhcaKb/TUeOWEjxkZpHK7QBKmGJxt3B937o9PTPHHjyW4P3LviSjyXTXFYWiaktxbxTR52yIrDPXkcg/IOQfkVm1gap0bE7QpSlcOnNcVi32qxQ7PFkWPxHEabjjc56KPmsqug5qCd80rf0d4aDLTTRRAdMkkuOvygqdE1W9pcDWdREpOzTdOPis54WWZfNnnjaAueeijnG8Yv08HKd9inNJKJb2l2XgwxRA58NETOMZ2KFzj06VlVT+p/7QIZylhZS3GMgs+VHXghUDHB68lT8Vp7rvs1WArJPa24izjbyGPuAfFJB+x+lem5JOmzBRfFKwdD1P8AEW0M+0p4saSbT1UuoYrkgZxnGcelZ1SApSlAKUpQClKUApSlAKUpQCtN2v7NLqFnLauxRZAvmAyQVYOpwevKjitzXxLKFUsxCqoJJJwABySSegA9aA82Wl0+nM1pqAeN0JMbsCUeLoNreoyDg9PTgjFYN72vmljlNvAxjCkGRuMDHLY6e/GTW574+3sGpSwwWqtMkDMzOF/3hOAQnG7aADzxkkewJ0p7ZqV8K2tXPG3bxgL06KD/AOyay5IU7irLE9jadirBFtUdV8z5LE9SQxGPoMdKkFRjsIXSJ4ZUZGRsgMMeVxn1+Qf1qT1hzfOyxcCtY18LGczNk2tyPAvUGSDG/Ak2j9teRnryf3ia2da7tGqm1m3YxsY8+4GV/wCbFMM3GaaElaJD3UagI/xWns242sz+GSc7oGfAIPqNw3Zx/wAQYqwaqDTOyt69nY6nYf8AmIo2hlRiB4sULuqMSxAZdiqhUn8qpg8Vm6L37RMB+Kt3i5xvjPiJ+hww+gLGtOfBJy6ok8WVJUy0qVg6NrkF3H4lvIsqepU8g+zKeVPwQKzqxNNOmaU7IX2+7uRfnxo5ZI7mNAIvN/V5ViwyMblJJxuB44ODitFa96N1YsIdXtXUjAE0YBDZ9Tzsc4zyrehGM5q0JJAoLMQAASSTgADqSfQfNVvq2vXmsbrbSoj+FLGOW6kG1D+8F3DIXB5wC/I4XPOnFeTytWv0U5Kh5k6Z8dou2K6q8OnadIT+JP8AXyhWGyEcuuGwT5QSfcALnzHEg7wNIt9M7PTW8DeEpCopJ88sjOpfJH5mZQ2fYD0A4kfYTu8t9Li2xDfKwHiTMPM564H7qZ6KPvk81Ce/dP62waYn8KHl3cHHi4UpvOcYIBwPYP8AbfGKxxpGSUnN2yO6FZrHbRKBxsUn5YqCT9cmu7sT2btb7VplvXLtEI3ggP5JE2kvuBHIU7SVyM5OcgEV37wFySAAMk+gAGSfpisTuzSS+1pLqGNhb26urScgNlHVVPyS4O3rgZNYtNbm5E58F/KMcCuaUr0SkUpSgFKUoBSlKAUpSgFKUoBVId8nayS8uBplo/kXm5YZxuB4Rj+6uMkDqxA6jFWn221w2dhc3C8tHGxX++fKmfjcwzVDdhrALb+KeZJiWZjycBiAM/bP1NU5snw42SirZs9F0KO2TagG7Hmf9pj759Bn06VscUpXkttu2XilK6Ly8WJGdzhVGSf/AH1J9q4DtdwOSQPrUA7Z9qVlHgwncufOw6HB4A9xnnPrgYrvsdMn1aUuzGK2U4Hrz7Aere59P0FTLT+wVnEMeEJD+9J5j+n5R9hVryY9O/Pu+y9DXh0WXUK1su7MLXO+E/gFtNMgkihSMQvNIo3bdoU4CFlVmOfMWJ545ORs+ycNr+MsNMRY7y38GS4mbySI1xIhw5BzjYq7QOGHiD1rZz2cZiZCgMe0goAMEewAqPd01nbLrUTWpbY1tKxVj5lcNtKkDkcAHBz75rTp9Us8uKo5q9C9NFPquyV9o+56SGUXWiyi1lUYMJJ8N8exOevqrAqTzxWDYd634djb6tC1rcpjO1d6MCOGAUnH2yD6H0q5KwtS0WC4G2eGKYe0iK4H03A461rnijPk8+M3HgpzWO1h1qePTtP8TwpDm5m2lf6hSN23PIX+8Bk7R0JzcejaRHawRwQrtjjXao6/JJJ6kkkk+5rjTdDt7fP4eCKHPJ8ONI8n52gZrp7TdoI7K2kuJSAEViASBvcAlUH9pjxXYQUFSOSk5O2a3tz29g0yEPJl5XOI4VPnkPr9FGeT9BySBVJdue1OsTwql34cUV2+2O28NQ+EKkN5lLKNxAyWBPtipR3eaY+oTyategM7sVgQjKxqp/Mu7JG0gqv0Y9TmpD267BrqKxESmGaEko4G782MgjIPVQQQeKonqFGfSWxwtxsrntAhi05kByVjRM+4yqE/cZ/Wtx2T1rVdJsYX8GC4sMCZtnEqRyediT5TkZ6kMBkDOBx8w9y9zKwF3fF4gc7UDEnHT8+FU49cGu19Dn1XUZNML/hbGyCAxpks8a4CHn8zEYIJ4XOcE9Y4Ntou/ViUaVyRdWk6pHcwRzxHMcqK6n4YZ5HofQj0NZdYmlaXHbQxwQrtjjUIoyTgD5PJPzWXWwoFKUoBSlKAUpSgFKUoBSlKA1naXQlvbSa2c4WVCucZ2nqrY9cMAcfFULoUrQO9jcDw57clMYwHQch1z1BBB+QQfXj0bUF7x+7JdR2TwuILuIeR8eVwOQr4GeD0bnGTwaqy41kjRKLpkIpUZvO0c9k5h1C3eOReNy/lfHqueCPkHHPQVrr3t88h22kRz7uMn7KDgfUk/avO/wCPkuqLXOKVtkq1TV47dN0jAD0HUk+wHrUW0+wm1abfJmO1Q8D391B9W45b0rUy6FJMWeaUmQjgdefQE+g+AKmfYjtYjIttNtimj8ijG0OB7DoG9x69R1OJZIyw43KG7/RZ4fk0+pzdEpbL8kttbVY0VEUKijAA6AV20rD1LVordVaZtiswQEg43EEjOOgwDyeK8SnJ92fZNxgt9kZlRW40Se0vlv8ATwrSAtviY4Vt4IY9Rwc5xnrg/FSlWBGRyD/Kuasw5p4ZdUSnPp4aiHTM6W78bmNCZtKlG3JLLIdgA9STGcD56VuLDv70xwN7yREqCQ0bMA3qmUByR74xUY7VHFlcf+k/8VxW67uey0C6dau8ELyPGHLmNGY72Z1yxGcgED7V7WHWOcHKS9T5vV6KOGajF8r1OT3v3N0xXTdNllXgLNMfDj6ck8YGG/t8gema1Wrd2lzqcvj6ndKj4AWK3UlI1x0Bc9c5z1znrjAqUa12+sbTia4TcP2E/rHHxtTO374qFP3s3d7J4Wk2RkPPnkBY9M5IVgidP2mOf4VZ8TLk+VUZejHDl2Wbp9gkESRRjCRqqKP7KjAz8+pPqc131GexHa9r1ZUmjEN1bv4c0ecjd03D2BYMMZOMdTkVJqxTi4yaZqi01sKgt9IsfaWwMXDzQypMFxlkCOULZPQbAffCDrgCpZr2om3tp5wAxiieQA9CUUsAfjiov3PdjncjVruVpridTsznCITtJPyQMADhV6Zzxp0sG31FGolt0lrUpSvRMYpSlAKUpQClKUApSlAKUpQClKUB13ECupV1DKeoYAg/UHivKGiHd4suApldmwOgGcgAegyx/SvQ/eh2lWy02dzgvIphjB9ZJAR/Bct/hrz/AKRFtgjB9s/5uf5EVCfB5/iMqxV3Zl1h6jpaTDkYb0YfyPuOKzKVUeFCcoPqi6ZjWfaa/tRtO2eNRxkFiB7bhhuPnNc6n28e4iMctmGU+zOMEdCOOCKyK53Gqnhxt9XTv9v0e5Dx7Uxh0N2v73s13ZvtPc2S4kjZ4B+yeCuf3T6D46fQ1MbTvIs3GWdoz7OjZ/5ARUUv9TSFSWOW9FB5P19h81g6bo6MniSqGaTzY6AA8jgY69ajl0uPK+qSp/Q3aXx7PhxXNben9+nvRve2HbZLiM21pucyYDPgqNuclQDzzjknAxmo1cQ3uEhaWR4/LGqLKSmCwCoFJwBkj0xW8gtkT8iqv0H+vWu/Trdpry0t4/zyTxk/EaMHZj9lJ/wmrcOOONdMUZcni2XWahbbP9FwaF3I6bbYJia4Yes7bh/kACEceoPWpzb2yRqEjVUUcBVAVQPgDgV21h6xdPHbzSRrvkSN3RcE7nVCVXA5OSAOPetRtKJ7d6xLa9oJprFNzJHH+IQcrJ5F3Agf2dvTkEE+9SjTO+bT5EBldrd/VHR2wfho1II/Q/AqCdjJPFWWaRi88krNKT13dQD+pP3I9K3fd52PhvtWvWuIklhijjG1uniSBcHA5z/Vvz8/NYmo5cji1wXRk4K0ffbXvCXUIzYabG9xJPtVnCkAJkEhQcHqBlmAAGfqLl7N6R+FtILfOfCjSMn3KqAT9zk00bs3bWgItoIoQcA7EClsdNzDlvuTWyrVCCgqRXKTk7YpSlTIilKUApSlAKUpQCop3g94MWlQqzq0kspZYo1x5mVc5Yk8ICVBIyfMMA1K6oPt/qK3uvIqOkkVrEMbSGXfkluQSNwZ1B/uCgJDoHfJOkqrqkCQxSviOWMgiMk+VJBuPABPm4/L06kW0DVEXtikyGOQZVuD/oR7EVHuz/evqVrCbOAJKsTMiPIrM6KDgLneF2jHAI46dAABxtJWz0zUe7Xdu7XToi88g3j8sSlTK546ISOOc5OAKoG97Q6pcnM99KnrtiYoB8Yj2jjPzWBFpCBi7ZlcnJeQ7iSeSfr8nNQc0YsmuxQ4d+xldoO0Nxq9x49z5YFz4UIPlUfHALE45Y8npwAAPulcOwUZYhR7ngVW3Z42fPLPK3/hHNYF7rccbbTlj64xx8ZJ619adb3Ooy/h7CNm/fkPAVScbi37C/xPoPSvQHYfu1tdOhVQiyzdWmdVLliMHaSMomMgAH1Oc5NSjDubtPoL82X7HnQdodxxFC8hPH3+ig5rd6Z2O1i7x4Vq0Kn9uQeHx7/1hz+gr04sYHQAfTivqp9KN8dJhjxH77lGv3GxWthd3F/MZZ1hd1Me4LG6qWByeZCSAOQBgnjOCIRprZhi/uD+WKvzvXvxFo94zftRGMfWQiMf9WftVCWAxFH/AHF/kKjMy+JfJH3O53ABJOABkn4HWrB7jOzJdpdSmX8+YrcEDIjUkO46kZI28Y/b96qzXpm2iJAWeQgBQMnA+Pkj+BrbxabqU9vHbz3Rit41CrEuMbR0yI8BvqxJzSC9R4dhqLyP149j0HrPbSytP/MXMUZH7JcF/wDIuW/hUUm7+dMDlUaaT2KQtg8ZOA2G4+lVna9hbVOSrSH+2x/kuBWZqUaW1tK0SKhWNsbVAOSMDkc8Eg/arD1DWza7FLf6heWysLdlDgMNuZNgL5HuX3f5vmtV2QvtVg8SWybwhOQXZliO/BYggSqTjznkDnNdtxb+DpaIvLz7Pu0hDf8ASAKmNtDsRVHRQF/QAf6VRi8zlL+7E5cJGJbduO0CZJkilz6MkIx8+VU/1ra6b343kDqNStF8MkAyRZBUerEZZWPrjK11Vou091vVbWJRJPcERonH7RwG+OeAT9egq8geiba5WRFeNg6MAyspBDKRkEEdQRXbWk7F9nxY2FvbesaDdzkGRvPIQfbezY+MVu6AUpSgFKUoBSlKAonvT7xdTLzW0NtLbQKXRpdjlpEBI3B9uERgMjHOD1qA9gsC7YLuAMX7WM5BQnp85x8Yr1pVDd6EfgdoIX9J4UH388ePrlVoDIFV1I4tLmaOXIV23q2M5BJI6fB/UVYtdF3ZRyrtkRXH9oA/p7VxqyvLjWWLhIhB1yDH+8H+Vv8AtXTL2khA8u5j9MD9Sf8ASpDrHY2BoXEMQSTGVILdRzjk+vT71ZXc3Fp81jE8UMIuY1EcxMaeL4g5LEnLEHqDnH0xgR6EYl4diXLZUOi6PqWoHFrbEIf+IQVQAf8AzH8pPwMn4qcaN/s9SyEPqF36/khyxI9vEcAD7Kau+uakkkbIYceP5VRquznZi3sIfBtY/DTO48lizYALEsSScAVtaUrpaKUoaAqzv97RIlktkoLz3LKQo6hEcNuwOuWAUD159qpqG4utqolq+7AXLK2OBjPIAHT3xUxnvRqGqXN7ndGjeDB7bEGNw+oOf8ZrbVxqyrJihkrrV0Rjsz2bkSQz3JzLjCjIO0YxnI4zjjA6VJ6UrpYkkqQqNds70lUtY+ZJiB9Ezz9MkfoDW8vdRjhXdK6oPk9foOp+1R3s0v4m5muzkqD4cXwo+Ppj/Maryz6IuRJK2L2IG8s7YcrCu8/4Vwuf8g/zVJbm7SNS0jBFHq3A/U+tQDVpLg3l28Bx4aHe2VBWIBVOM89SBxzzUx7N9xc13Yi4muCsskZeCPBI5GY97MeAw9AOMg59KYlUEJcmmuu2plkWCyjMsrsEUnoWJwMKevPvgVa/dn3V/gm/F3jeNeMPqsQIwQp9XxxnoBkDjJNed1BMWtW9u9ssMsUE0MoZRuMo3v4gPXcV2rnptzjg16Kqw4KUpQClKUApSlAKUpQEF70+8pdLgCx7XupP92h/ZXkGVgP2cjAHGT9DXnLVu0T3RM1xLNJdbl2uWXYqDJ2hcZHJyAMAc8c165vtCt5mDzQQysBgM8aOQM5wCwJAySfvXebGMjGxMEYI2jp7dOlAURo2pi4hSQeo8w9nH5h+v8xWbUb7bxJo+rPHBzbSKsrRDP8AV78jAz7EZHwwHpmt7Z3ySqGjYOp9Qc/qPQ/BoDS9trWRoA0TSBlYYWPPm3YHIXnj/WofoWj30cqTQI8ciHKucJg9M+fr+hzVoZrmgNE02sy/73UZEyc+R2B//Ht/SutOztyCD/SN0GHOQ79f/uVIc1pNW7Www+UHxJOgRPMc+xPQH46/FAbfQ+2t7pfmuLhr213AMJT/AFqbmA3q7ElsZ/KTj2xV5o4IBHIPI+lUb2R7sLrUZFn1MNDbKwZLflWkGDjPIKDpknzEZA28GrzRQAAOAOAPigOa4IrmlAebdW0+fRbmWB4Hlt3YvC6A8qccZ55AGCpORjPQgnWyd5AwdsDZHu/A+uFr1JVE94vZE2+sQFB/4TULi3MqDoZlmXeDgZXO8twerN7CgNNp0+qXWBbac/IyGcMqY9w8mxf41qe0UOp20scV462niqWU5Tbhc5G+Lcc+mM9SPfNepcVGe8DsRHqdo0LELIvmikxnY/8APaRwf/4KArHut7qra9tBfXpknaQuFQsyqAhKgsQdzHK56gemDUY7AuFs2ZjgB3JPsNq5P0q3NejGkdnnj3eaO38IMPWaXylhn03uT8AVUtxa+FpqR9A3hqxHtI4Z/wCZFZtRulHuycO5pNW0m7/DvqQTba3LtFkEEld2OVGSo3RYyccj5GfU+i2Xg28MQORHHGmTwTtQLnH2r6tdKijiSFY0ESbQqbRtGwgqce4IBz7jNZdaEqVECPR9i4l1M6gpxI8JhdccM25CJM54YKm3pyMfeQ0pXQKUpQClKUApSlAKUpQCui+vFiieR/yxqzt/dUFj1+BXfXXcW6yIyOAyuCrA9CrDBB+CDQHl7RIdQ1q+uXhUD8TlZpGXKRQkghNzA4wEUADzHb9TViWv+zlCqKfxkwlHVkVVXPwPzD/MatbS9JitoligjWKNeiqMD6/J9yeTWXQHkvVZbyze4T8UWENw1uQ3LMRuw4VgcKQmevGR71NdM7uNdmiSQyxRbhnZIQHAPI3ARNg49M5Hrg1Orzuhjl1r+kHZTFlZDDg5MyqACTnG3cA+PUjB4NWLQHkTV7C58WS3mndrpZxAIPMQ+SRuU8LjIGBjncDXoPsP3S2enqrlBNcjDGVwDtbAz4YxhBnOD+bnrWw1jsFDPqFtffllgJ3DAIkXawTP9pWIIPtx6DEooBSlKAUpSgFY95p0c23xY1k2OsiblDbZF/K4z0YehrIpQClKUBFu8/Rxc6VdIc5WNpV5C+eIeIuSeMZXnPp7daons5HLq8ttaRAhE2PcP02qhwcdR06cck+wr0N2u7OfjrV7YytEsmNzIBuKg5K88YOBn4rjsp2QttOh8K2TaDguxOWkYADcx9+OgwBk4AqLim036HbN1SlKkcFKUoBSlKAUpSgFKUoBSlKAUpSgFKUoBSlKAUpSgFKUoBSlKAUpSgFKUoBSlKAUpSgFKUoBSlKAUpSgFKUoD//Z"/>
          <p:cNvSpPr>
            <a:spLocks noChangeAspect="1" noChangeArrowheads="1"/>
          </p:cNvSpPr>
          <p:nvPr/>
        </p:nvSpPr>
        <p:spPr bwMode="auto">
          <a:xfrm>
            <a:off x="215900" y="-508000"/>
            <a:ext cx="1352550" cy="1352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4" name="AutoShape 13" descr="data:image/jpeg;base64,/9j/4AAQSkZJRgABAQAAAQABAAD/2wCEAAkGBhQSERUUEhQWFBQWGBgWGBgXGBgXGRgUGBcaGBcXHBgYHCceGxkkGRYcHy8gJycpLCwtGCAxNTArNicrLCkBCQoKDgwOGg8PGi4kHyQwLDIsLyosLCwsLCkvLiwsLCo0LCwsLCwpLCwpLCktLCwpKSwsLCwsLCwsKSwsLCwsLP/AABEIAOEA4QMBIgACEQEDEQH/xAAcAAEAAgIDAQAAAAAAAAAAAAAABgcEBQEDCAL/xABFEAACAQMDAQcCAwQHBgQHAAABAgMABBEFEiExBgcTIkFRYXGBFDKRQlKhsRUjYnKCksEIM0OistEkNHPwU2ODk6PC4f/EABoBAQADAQEBAAAAAAAAAAAAAAACAwQBBQb/xAAuEQACAgEDAgQGAgIDAAAAAAAAAQIRAwQhMRJRBSJBcRMyYZGhsdHwgcEUFWL/2gAMAwEAAhEDEQA/ALxpSlAKUpQClKUApSlAKUpQClKUApSlAKVX3aPvrsbO7Ns4kcpkSPGFZUkA4TGQWPocdDx74q/tD2u1XUmzHI0FpMz7EUhNsQ4HiMo3Nke5OTnAxiuNpcnUrLc1bvh023mWEz72LhGMYLLHnqzP+XaM84JIweOKwdY78tPhnWFGaclwjumBGgJwTvYgNj4yPmqc0bsWt9Nti8ltBhGl2gPLJ1YAn1/goA4OQDO7nuysXEa+EwEeRlW2s4JB85wSx46/PtiidgtjSe01rdFhbXEUxUAsI3VsA9CcH4rZ15G0q5urOS6msZ2jjjYoXB/OgfygAg5PQ/GfmvSHdr2na+06CWQjxdux/MGYtH5GdgANpYjdt9AwrtnCU0pSgFKUoBSlKAUpSgFKUoBSlKAUpSgFKUoBSlKAUpSgFKUoD5dwASSABySeAAOpqnu8jt6994dpo0+9iryzPExQhEwEQPx1JOQPZRnk1199HenF4M+n2xfxiwjmYDChMZdA2ckk4UjGMFhWs7rOzT20DSyqFebawH7QjwSN3tnOcfrQEB0/s8EuhDfpKsrlWXkENnJO5hknJHUH3zVixqAAAMAYAHoAOlaPtrI8OpC5nila3SNVidVyoJHOSeM72bjIOcVuoJg6qw6MAw+hGR/Osme7LsfBGXu7jTpI47WcsJpSRAYw2dxAPI8x5wMDGatqqu7QM1vcW96q7xAfOvrtPG4H0xn9cVZdpcrJGkiHKuoZT7qwyD+h6VdidxK5KmVja2ng6jc2sZJtwN5RwCA7hCQMjpyR9B962PY+5XTdajcRkQXSi28gztkkZcdTx50U/QnHSvrvFtUguLW85XL+HKwPVcDbkfQEfQVxrdgJ4GUHnG9GB6OOVII+ePvVcn0ZL7kkrieg6VCO6Pth+O09PFcNcRZil/eO38rkEknKFct6tuqQ6z2stLRWa4uI4wpAILAtk9BsGWJ+MVpKzbUrTdme2FrqCO9pJ4io21vK6EEjI4cA4x6/WtzQClKUApSlAKUpQClKUApSlAKUpQClKUApSlAK1naXtDFY20lzNu8OPbnaNzeZggAGR+0w9a2dUl3x9qZri4fTI4MxxtBI7gnJBAbBHTb5h/lrjdbsEHttHS4t57q5XLytLPuBwQMk8enJzwfipj3VWsi2O+Ri3iuWQEk7VHl9TxlgT+lHiGCuBtxjGOMdMY+lYfdAf/Dzjp/Xfkzynl9Qemen+E1Til1Nlk1VHf3tg/g4+SEM6eJjpt2tjPxnH3xXcigAAdBwMdMDp/Ct92m0+Ke1ljncJGy8uSAFIIKtk8cMB/KqhsLm4hnEVtKl67gIu0ysAE5wA4UdB1GQADzTNG1d8HIOiZa9amS2lQEAsuAScDOQRk+nTFdeh95NtDZQJtZ5lVYzEgJJKeQNuPAyoB4z1xXVbdiLy6cNqbC3tlBYqjqMsPfkgf3ieAK2KdqdKsZRFa2pnlTgPDGkjbvYSsdzH5GR7V5X/Yxi3DBF5H/54XvIveK95be/8Gg1uS+1kMtvb7IImHEm1XMmCD5mxzyfKOgxmtnF3TXjIiyX+FKgOgDkLgYCqNwDDAA9PXr65+odqNVu4zHbadNbl8KJXLAoM8kFlULxxn0zxzUht+7uXYFk1K+yQC22QDzcZwxXcBmqZ5PEMu7ccf0+Z/fde3H1JxhjWyTf4ID2g7DW0Uq2NrBczXsib0bxECkZOSwOAFG0+i9OtSLsh/s8neJNRkUr18GInkn96TjGPZQfr75Go91kdmhvLKacXdvmZTI6sH2eZkbyjgqCOvOSDkGra0HV1uraG4ThZUVwPbcMkfY8favW0cenHTk5P1b7/wCvYz5U+rijs0vSYbaMRQRpFGOioAo+vHU/J5rLpSthUKUpQClKUApSlAKUpQClKUApSlAKUpQClKhvbHvTtdPlWBw807YJjiCkqD+UsWIAz6DrjnpjIExNUX207N3EOttcSS5inVmj/tIqhWiPsUJB9cjB65xGu00V1q129y2y2XAQIJGkKhegIBwGwcn8o9cc5O107QVj8EszyPECFLO5UM35yqEkLkk9PeqMmSNNE4xd2Z0t0ihizAbAWbnkAdSR19Kh+m9szBcymwiEpuCuVdP+LnAxtbJB3dDjk1F5EgUTLIZTKHwjLtKFQxD7gecnggg1evYjtLYzxJFaYQouBEw2uAOp/t+5IJ684rzNbqpaGHXGDl+Evq+S/HBZXTdEcvex19c4fU7iNLaPMrxRbidqjLDheTgEZ3MRzjNfdp270yF8WVm7uMgNDAoJGORvJ8TH1FSHvB7Qfhrbw1jaWS53QRqv7zqVz0OfzDA9Sa23d5ps1vp8MVwqpIoIwpGdhOV3Ecb8Hnk9BXlaZ5PEMXxtU3XCSdJr125fbc0OKxy6YfyQrQu799UaS71Px49zkRQZKbIx8OpYLk4AwM4J9asbQezlvZR+HbRiNTjcRksxHqzHkmtkKV6rnt0rZLhdhGCW/qK5pUB76tQki04eEzLvmRWKkg7NrtjI5wWVaQj1SSOyfSrJtfw74pF/eRl5+VIwfg1qe466L6NAD+w0qD5AkYj/AKsfao/3K3ssmnZlZmCzOqFiSdgCHGT1G8tWi7Ia9qdh+IsbOx8XbcyFZZQ6ooOMZ5UYKruHmH5vX126eoOUWzLluSTRfVdUtyi/mZV+pA/nVQXXZDWLt1e61PwRj8lt4ihfjC7ASfck1kWPcxYr5pzNcv6tJIQP0TB+eSetXS1GNepWsM2Wp/SEf/xE/wAw/wC9crexk4DoSfQMP+9V7F3X6YowLRD9Wkb+Jc1Ee8vsnptpbF4UEN2SvgCN33swYZwm48Yz5gODjnNRjqYydJM7LC0rZe9K+Y+g+lfVaSkUpSgFKUoBSlKAUpSgFKUoDQ9te10em2jXMqs4BCqq9Wdugz0UcEkn29TgGkLTs2+tTvqF2yxrLjakBBPkATzFt23henU9cCtz32d4Czv/AEbCVEaun4iYjcFYHhBjptPLEc5G30OZFoWixWsKxQg7R6k5LMerE9Mnrxx7UBXmq9nv6Nnt47Wd28eQ5idVwI1xltw68cZwOh5ru7Yak0Vvtjz4kp8NcdeeuPnHH+IVve3WiSF472HaWto33RtnzpyWII6EAt+g+8al1BJLnTLlsrF+IUtnBKnehGfjKn9Kz5I+dOiyL2LH7Id2drZxKXiWWcqviPIA+HxyEDDCqCSOmTgZNdfa3u1huF8S0C2t2h3JJGPDBb2bYP8AmHI+RxUvu1cxuIyFk2sFLDID4O0keozjNU5H3wX8E7W09vFPJG5jYR7lZmUkNjaSpPHov2rHH4mRtpmqXRFU0Yev9qLm6WGGe2a3ktrmHxbjPljc5UcbcJuzv/MQdgxxV6mupCHQFlxuCkqwyQcA4PyD/EV2VnUccIqGONJX+SyKd23YpSlcJnNYOr6NDdRGK4jEkbdQcjkdCCCCCPcVnVxXbo49zH07To4IlihQJGg2qo9B/qfUn1JJrullCqWYhVUEkk4AA5JJPQetfdRzvFvfC0u7b1MRQf8A1CI//wB/4VKK6pV3OPZH3c9v9Pj/ADXkB/uuJD+keTWlvu+fTY+jyS/+nGcH7vtrN7Dd1GnPp9rJNbLJK8SSMzM+SzjfjAbGBuwOOgqZ2nYyxiIMdnbIR6rDGD+u3NegtLBcmR55FUy94WpX3l0uwkCNwJpFyPrk4iX7lqkvYvuj8KZbzUpTdXgIZcklI2H5evLsp6HgD0HrVk4rmr4Y4w4RTKblyKUpUyIpSlAKUpQClKUApSlAK+ZJAoJJAAGSTwAB1JPtX1UF767uWPR5zEQMlEkPOfCdwjAfJJCn+yzUBRkmiC+u714HdbZpZGRj+2xcspK4GR5ifcBh61Pux/aeR5DaXSgTxoGDIcrIgwM49G5BPvzwK1XZuPbaQgDHkU/duSfuTn71jaxbSR3EN5CviNDkPHnaXQ5zz9CeOfvWaOXzb8FrhsWTJGGBVgCCCCD0IIwQfjFVDquhiHxbCRgoB8a2kY7Qw58hJ4zzg/f4rcXfey0pEdjbs0jesmCB7+Veo+SwHuK00nZS5u38S9nOfRVwdo9QAMIg46AYqzJKKXmdEIp+hNuxHe3GVFvqDCGaMBfEPKOBgDJGdr+5/KeuR0qQ6HNpS3Us1vPbtcXDcnxELE+oQHkAnkgdT9qqHVO7wKm6Bmdh1V8eb6EYwfj+NSLXOxNhcaKb/TUeOWEjxkZpHK7QBKmGJxt3B937o9PTPHHjyW4P3LviSjyXTXFYWiaktxbxTR52yIrDPXkcg/IOQfkVm1gap0bE7QpSlcOnNcVi32qxQ7PFkWPxHEabjjc56KPmsqug5qCd80rf0d4aDLTTRRAdMkkuOvygqdE1W9pcDWdREpOzTdOPis54WWZfNnnjaAueeijnG8Yv08HKd9inNJKJb2l2XgwxRA58NETOMZ2KFzj06VlVT+p/7QIZylhZS3GMgs+VHXghUDHB68lT8Vp7rvs1WArJPa24izjbyGPuAfFJB+x+lem5JOmzBRfFKwdD1P8AEW0M+0p4saSbT1UuoYrkgZxnGcelZ1SApSlAKUpQClKUApSlAKUpQCtN2v7NLqFnLauxRZAvmAyQVYOpwevKjitzXxLKFUsxCqoJJJwABySSegA9aA82Wl0+nM1pqAeN0JMbsCUeLoNreoyDg9PTgjFYN72vmljlNvAxjCkGRuMDHLY6e/GTW574+3sGpSwwWqtMkDMzOF/3hOAQnG7aADzxkkewJ0p7ZqV8K2tXPG3bxgL06KD/AOyay5IU7irLE9jadirBFtUdV8z5LE9SQxGPoMdKkFRjsIXSJ4ZUZGRsgMMeVxn1+Qf1qT1hzfOyxcCtY18LGczNk2tyPAvUGSDG/Ak2j9teRnryf3ia2da7tGqm1m3YxsY8+4GV/wCbFMM3GaaElaJD3UagI/xWns242sz+GSc7oGfAIPqNw3Zx/wAQYqwaqDTOyt69nY6nYf8AmIo2hlRiB4sULuqMSxAZdiqhUn8qpg8Vm6L37RMB+Kt3i5xvjPiJ+hww+gLGtOfBJy6ok8WVJUy0qVg6NrkF3H4lvIsqepU8g+zKeVPwQKzqxNNOmaU7IX2+7uRfnxo5ZI7mNAIvN/V5ViwyMblJJxuB44ODitFa96N1YsIdXtXUjAE0YBDZ9Tzsc4zyrehGM5q0JJAoLMQAASSTgADqSfQfNVvq2vXmsbrbSoj+FLGOW6kG1D+8F3DIXB5wC/I4XPOnFeTytWv0U5Kh5k6Z8dou2K6q8OnadIT+JP8AXyhWGyEcuuGwT5QSfcALnzHEg7wNIt9M7PTW8DeEpCopJ88sjOpfJH5mZQ2fYD0A4kfYTu8t9Li2xDfKwHiTMPM564H7qZ6KPvk81Ce/dP62waYn8KHl3cHHi4UpvOcYIBwPYP8AbfGKxxpGSUnN2yO6FZrHbRKBxsUn5YqCT9cmu7sT2btb7VplvXLtEI3ggP5JE2kvuBHIU7SVyM5OcgEV37wFySAAMk+gAGSfpisTuzSS+1pLqGNhb26urScgNlHVVPyS4O3rgZNYtNbm5E58F/KMcCuaUr0SkUpSgFKUoBSlKAUpSgFKUoBVId8nayS8uBplo/kXm5YZxuB4Rj+6uMkDqxA6jFWn221w2dhc3C8tHGxX++fKmfjcwzVDdhrALb+KeZJiWZjycBiAM/bP1NU5snw42SirZs9F0KO2TagG7Hmf9pj759Bn06VscUpXkttu2XilK6Ly8WJGdzhVGSf/AH1J9q4DtdwOSQPrUA7Z9qVlHgwncufOw6HB4A9xnnPrgYrvsdMn1aUuzGK2U4Hrz7Aere59P0FTLT+wVnEMeEJD+9J5j+n5R9hVryY9O/Pu+y9DXh0WXUK1su7MLXO+E/gFtNMgkihSMQvNIo3bdoU4CFlVmOfMWJ545ORs+ycNr+MsNMRY7y38GS4mbySI1xIhw5BzjYq7QOGHiD1rZz2cZiZCgMe0goAMEewAqPd01nbLrUTWpbY1tKxVj5lcNtKkDkcAHBz75rTp9Us8uKo5q9C9NFPquyV9o+56SGUXWiyi1lUYMJJ8N8exOevqrAqTzxWDYd634djb6tC1rcpjO1d6MCOGAUnH2yD6H0q5KwtS0WC4G2eGKYe0iK4H03A461rnijPk8+M3HgpzWO1h1qePTtP8TwpDm5m2lf6hSN23PIX+8Bk7R0JzcejaRHawRwQrtjjXao6/JJJ6kkkk+5rjTdDt7fP4eCKHPJ8ONI8n52gZrp7TdoI7K2kuJSAEViASBvcAlUH9pjxXYQUFSOSk5O2a3tz29g0yEPJl5XOI4VPnkPr9FGeT9BySBVJdue1OsTwql34cUV2+2O28NQ+EKkN5lLKNxAyWBPtipR3eaY+oTyategM7sVgQjKxqp/Mu7JG0gqv0Y9TmpD267BrqKxESmGaEko4G782MgjIPVQQQeKonqFGfSWxwtxsrntAhi05kByVjRM+4yqE/cZ/Wtx2T1rVdJsYX8GC4sMCZtnEqRyediT5TkZ6kMBkDOBx8w9y9zKwF3fF4gc7UDEnHT8+FU49cGu19Dn1XUZNML/hbGyCAxpks8a4CHn8zEYIJ4XOcE9Y4Ntou/ViUaVyRdWk6pHcwRzxHMcqK6n4YZ5HofQj0NZdYmlaXHbQxwQrtjjUIoyTgD5PJPzWXWwoFKUoBSlKAUpSgFKUoBSlKA1naXQlvbSa2c4WVCucZ2nqrY9cMAcfFULoUrQO9jcDw57clMYwHQch1z1BBB+QQfXj0bUF7x+7JdR2TwuILuIeR8eVwOQr4GeD0bnGTwaqy41kjRKLpkIpUZvO0c9k5h1C3eOReNy/lfHqueCPkHHPQVrr3t88h22kRz7uMn7KDgfUk/avO/wCPkuqLXOKVtkq1TV47dN0jAD0HUk+wHrUW0+wm1abfJmO1Q8D391B9W45b0rUy6FJMWeaUmQjgdefQE+g+AKmfYjtYjIttNtimj8ijG0OB7DoG9x69R1OJZIyw43KG7/RZ4fk0+pzdEpbL8kttbVY0VEUKijAA6AV20rD1LVordVaZtiswQEg43EEjOOgwDyeK8SnJ92fZNxgt9kZlRW40Se0vlv8ATwrSAtviY4Vt4IY9Rwc5xnrg/FSlWBGRyD/Kuasw5p4ZdUSnPp4aiHTM6W78bmNCZtKlG3JLLIdgA9STGcD56VuLDv70xwN7yREqCQ0bMA3qmUByR74xUY7VHFlcf+k/8VxW67uey0C6dau8ELyPGHLmNGY72Z1yxGcgED7V7WHWOcHKS9T5vV6KOGajF8r1OT3v3N0xXTdNllXgLNMfDj6ck8YGG/t8gema1Wrd2lzqcvj6ndKj4AWK3UlI1x0Bc9c5z1znrjAqUa12+sbTia4TcP2E/rHHxtTO374qFP3s3d7J4Wk2RkPPnkBY9M5IVgidP2mOf4VZ8TLk+VUZejHDl2Wbp9gkESRRjCRqqKP7KjAz8+pPqc131GexHa9r1ZUmjEN1bv4c0ecjd03D2BYMMZOMdTkVJqxTi4yaZqi01sKgt9IsfaWwMXDzQypMFxlkCOULZPQbAffCDrgCpZr2om3tp5wAxiieQA9CUUsAfjiov3PdjncjVruVpridTsznCITtJPyQMADhV6Zzxp0sG31FGolt0lrUpSvRMYpSlAKUpQClKUApSlAKUpQClKUB13ECupV1DKeoYAg/UHivKGiHd4suApldmwOgGcgAegyx/SvQ/eh2lWy02dzgvIphjB9ZJAR/Bct/hrz/AKRFtgjB9s/5uf5EVCfB5/iMqxV3Zl1h6jpaTDkYb0YfyPuOKzKVUeFCcoPqi6ZjWfaa/tRtO2eNRxkFiB7bhhuPnNc6n28e4iMctmGU+zOMEdCOOCKyK53Gqnhxt9XTv9v0e5Dx7Uxh0N2v73s13ZvtPc2S4kjZ4B+yeCuf3T6D46fQ1MbTvIs3GWdoz7OjZ/5ARUUv9TSFSWOW9FB5P19h81g6bo6MniSqGaTzY6AA8jgY69ajl0uPK+qSp/Q3aXx7PhxXNben9+nvRve2HbZLiM21pucyYDPgqNuclQDzzjknAxmo1cQ3uEhaWR4/LGqLKSmCwCoFJwBkj0xW8gtkT8iqv0H+vWu/Trdpry0t4/zyTxk/EaMHZj9lJ/wmrcOOONdMUZcni2XWahbbP9FwaF3I6bbYJia4Yes7bh/kACEceoPWpzb2yRqEjVUUcBVAVQPgDgV21h6xdPHbzSRrvkSN3RcE7nVCVXA5OSAOPetRtKJ7d6xLa9oJprFNzJHH+IQcrJ5F3Agf2dvTkEE+9SjTO+bT5EBldrd/VHR2wfho1II/Q/AqCdjJPFWWaRi88krNKT13dQD+pP3I9K3fd52PhvtWvWuIklhijjG1uniSBcHA5z/Vvz8/NYmo5cji1wXRk4K0ffbXvCXUIzYabG9xJPtVnCkAJkEhQcHqBlmAAGfqLl7N6R+FtILfOfCjSMn3KqAT9zk00bs3bWgItoIoQcA7EClsdNzDlvuTWyrVCCgqRXKTk7YpSlTIilKUApSlAKUpQCop3g94MWlQqzq0kspZYo1x5mVc5Yk8ICVBIyfMMA1K6oPt/qK3uvIqOkkVrEMbSGXfkluQSNwZ1B/uCgJDoHfJOkqrqkCQxSviOWMgiMk+VJBuPABPm4/L06kW0DVEXtikyGOQZVuD/oR7EVHuz/evqVrCbOAJKsTMiPIrM6KDgLneF2jHAI46dAABxtJWz0zUe7Xdu7XToi88g3j8sSlTK546ISOOc5OAKoG97Q6pcnM99KnrtiYoB8Yj2jjPzWBFpCBi7ZlcnJeQ7iSeSfr8nNQc0YsmuxQ4d+xldoO0Nxq9x49z5YFz4UIPlUfHALE45Y8npwAAPulcOwUZYhR7ngVW3Z42fPLPK3/hHNYF7rccbbTlj64xx8ZJ619adb3Ooy/h7CNm/fkPAVScbi37C/xPoPSvQHYfu1tdOhVQiyzdWmdVLliMHaSMomMgAH1Oc5NSjDubtPoL82X7HnQdodxxFC8hPH3+ig5rd6Z2O1i7x4Vq0Kn9uQeHx7/1hz+gr04sYHQAfTivqp9KN8dJhjxH77lGv3GxWthd3F/MZZ1hd1Me4LG6qWByeZCSAOQBgnjOCIRprZhi/uD+WKvzvXvxFo94zftRGMfWQiMf9WftVCWAxFH/AHF/kKjMy+JfJH3O53ABJOABkn4HWrB7jOzJdpdSmX8+YrcEDIjUkO46kZI28Y/b96qzXpm2iJAWeQgBQMnA+Pkj+BrbxabqU9vHbz3Rit41CrEuMbR0yI8BvqxJzSC9R4dhqLyP149j0HrPbSytP/MXMUZH7JcF/wDIuW/hUUm7+dMDlUaaT2KQtg8ZOA2G4+lVna9hbVOSrSH+2x/kuBWZqUaW1tK0SKhWNsbVAOSMDkc8Eg/arD1DWza7FLf6heWysLdlDgMNuZNgL5HuX3f5vmtV2QvtVg8SWybwhOQXZliO/BYggSqTjznkDnNdtxb+DpaIvLz7Pu0hDf8ASAKmNtDsRVHRQF/QAf6VRi8zlL+7E5cJGJbduO0CZJkilz6MkIx8+VU/1ra6b343kDqNStF8MkAyRZBUerEZZWPrjK11Vou091vVbWJRJPcERonH7RwG+OeAT9egq8geiba5WRFeNg6MAyspBDKRkEEdQRXbWk7F9nxY2FvbesaDdzkGRvPIQfbezY+MVu6AUpSgFKUoBSlKAonvT7xdTLzW0NtLbQKXRpdjlpEBI3B9uERgMjHOD1qA9gsC7YLuAMX7WM5BQnp85x8Yr1pVDd6EfgdoIX9J4UH388ePrlVoDIFV1I4tLmaOXIV23q2M5BJI6fB/UVYtdF3ZRyrtkRXH9oA/p7VxqyvLjWWLhIhB1yDH+8H+Vv8AtXTL2khA8u5j9MD9Sf8ASpDrHY2BoXEMQSTGVILdRzjk+vT71ZXc3Fp81jE8UMIuY1EcxMaeL4g5LEnLEHqDnH0xgR6EYl4diXLZUOi6PqWoHFrbEIf+IQVQAf8AzH8pPwMn4qcaN/s9SyEPqF36/khyxI9vEcAD7Kau+uakkkbIYceP5VRquznZi3sIfBtY/DTO48lizYALEsSScAVtaUrpaKUoaAqzv97RIlktkoLz3LKQo6hEcNuwOuWAUD159qpqG4utqolq+7AXLK2OBjPIAHT3xUxnvRqGqXN7ndGjeDB7bEGNw+oOf8ZrbVxqyrJihkrrV0Rjsz2bkSQz3JzLjCjIO0YxnI4zjjA6VJ6UrpYkkqQqNds70lUtY+ZJiB9Ezz9MkfoDW8vdRjhXdK6oPk9foOp+1R3s0v4m5muzkqD4cXwo+Ppj/Maryz6IuRJK2L2IG8s7YcrCu8/4Vwuf8g/zVJbm7SNS0jBFHq3A/U+tQDVpLg3l28Bx4aHe2VBWIBVOM89SBxzzUx7N9xc13Yi4muCsskZeCPBI5GY97MeAw9AOMg59KYlUEJcmmuu2plkWCyjMsrsEUnoWJwMKevPvgVa/dn3V/gm/F3jeNeMPqsQIwQp9XxxnoBkDjJNed1BMWtW9u9ssMsUE0MoZRuMo3v4gPXcV2rnptzjg16Kqw4KUpQClKUApSlAKUpQEF70+8pdLgCx7XupP92h/ZXkGVgP2cjAHGT9DXnLVu0T3RM1xLNJdbl2uWXYqDJ2hcZHJyAMAc8c165vtCt5mDzQQysBgM8aOQM5wCwJAySfvXebGMjGxMEYI2jp7dOlAURo2pi4hSQeo8w9nH5h+v8xWbUb7bxJo+rPHBzbSKsrRDP8AV78jAz7EZHwwHpmt7Z3ySqGjYOp9Qc/qPQ/BoDS9trWRoA0TSBlYYWPPm3YHIXnj/WofoWj30cqTQI8ciHKucJg9M+fr+hzVoZrmgNE02sy/73UZEyc+R2B//Ht/SutOztyCD/SN0GHOQ79f/uVIc1pNW7Www+UHxJOgRPMc+xPQH46/FAbfQ+2t7pfmuLhr213AMJT/AFqbmA3q7ElsZ/KTj2xV5o4IBHIPI+lUb2R7sLrUZFn1MNDbKwZLflWkGDjPIKDpknzEZA28GrzRQAAOAOAPigOa4IrmlAebdW0+fRbmWB4Hlt3YvC6A8qccZ55AGCpORjPQgnWyd5AwdsDZHu/A+uFr1JVE94vZE2+sQFB/4TULi3MqDoZlmXeDgZXO8twerN7CgNNp0+qXWBbac/IyGcMqY9w8mxf41qe0UOp20scV462niqWU5Tbhc5G+Lcc+mM9SPfNepcVGe8DsRHqdo0LELIvmikxnY/8APaRwf/4KArHut7qra9tBfXpknaQuFQsyqAhKgsQdzHK56gemDUY7AuFs2ZjgB3JPsNq5P0q3NejGkdnnj3eaO38IMPWaXylhn03uT8AVUtxa+FpqR9A3hqxHtI4Z/wCZFZtRulHuycO5pNW0m7/DvqQTba3LtFkEEld2OVGSo3RYyccj5GfU+i2Xg28MQORHHGmTwTtQLnH2r6tdKijiSFY0ESbQqbRtGwgqce4IBz7jNZdaEqVECPR9i4l1M6gpxI8JhdccM25CJM54YKm3pyMfeQ0pXQKUpQClKUApSlAKUpQCui+vFiieR/yxqzt/dUFj1+BXfXXcW6yIyOAyuCrA9CrDBB+CDQHl7RIdQ1q+uXhUD8TlZpGXKRQkghNzA4wEUADzHb9TViWv+zlCqKfxkwlHVkVVXPwPzD/MatbS9JitoligjWKNeiqMD6/J9yeTWXQHkvVZbyze4T8UWENw1uQ3LMRuw4VgcKQmevGR71NdM7uNdmiSQyxRbhnZIQHAPI3ARNg49M5Hrg1Orzuhjl1r+kHZTFlZDDg5MyqACTnG3cA+PUjB4NWLQHkTV7C58WS3mndrpZxAIPMQ+SRuU8LjIGBjncDXoPsP3S2enqrlBNcjDGVwDtbAz4YxhBnOD+bnrWw1jsFDPqFtffllgJ3DAIkXawTP9pWIIPtx6DEooBSlKAUpSgFY95p0c23xY1k2OsiblDbZF/K4z0YehrIpQClKUBFu8/Rxc6VdIc5WNpV5C+eIeIuSeMZXnPp7daons5HLq8ttaRAhE2PcP02qhwcdR06cck+wr0N2u7OfjrV7YytEsmNzIBuKg5K88YOBn4rjsp2QttOh8K2TaDguxOWkYADcx9+OgwBk4AqLim036HbN1SlKkcFKUoBSlKAUpSgFKUoBSlKAUpSgFKUoBSlKAUpSgFKUoBSlKAUpSgFKUoBSlKAUpSgFKUoBSlKAUpSgFKUoD//Z"/>
          <p:cNvSpPr>
            <a:spLocks noChangeAspect="1" noChangeArrowheads="1"/>
          </p:cNvSpPr>
          <p:nvPr/>
        </p:nvSpPr>
        <p:spPr bwMode="auto">
          <a:xfrm>
            <a:off x="368300" y="-355600"/>
            <a:ext cx="1352550" cy="1352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5" name="AutoShape 15" descr="data:image/jpeg;base64,/9j/4AAQSkZJRgABAQAAAQABAAD/2wCEAAkGBhQSERUUEhQWFBQWGBgWGBgXGBgXGRgUGBcaGBcXHBgYHCceGxkkGRYcHy8gJycpLCwtGCAxNTArNicrLCkBCQoKDgwOGg8PGi4kHyQwLDIsLyosLCwsLCkvLiwsLCo0LCwsLCwpLCwpLCktLCwpKSwsLCwsLCwsKSwsLCwsLP/AABEIAOEA4QMBIgACEQEDEQH/xAAcAAEAAgIDAQAAAAAAAAAAAAAABgcEBQEDCAL/xABFEAACAQMDAQcCAwQHBgQHAAABAgMABBEFEiExBgcTIkFRYXGBFDKRQlKhsRUjYnKCksEIM0OistEkNHPwU2ODk6PC4f/EABoBAQADAQEBAAAAAAAAAAAAAAACAwQBBQb/xAAuEQACAgEDAgQGAgIDAAAAAAAAAQIRAwQhMRJRBSJBcRMyYZGhsdHwgcEUFWL/2gAMAwEAAhEDEQA/ALxpSlAKUpQClKUApSlAKUpQClKUApSlAKVX3aPvrsbO7Ns4kcpkSPGFZUkA4TGQWPocdDx74q/tD2u1XUmzHI0FpMz7EUhNsQ4HiMo3Nke5OTnAxiuNpcnUrLc1bvh023mWEz72LhGMYLLHnqzP+XaM84JIweOKwdY78tPhnWFGaclwjumBGgJwTvYgNj4yPmqc0bsWt9Nti8ltBhGl2gPLJ1YAn1/goA4OQDO7nuysXEa+EwEeRlW2s4JB85wSx46/PtiidgtjSe01rdFhbXEUxUAsI3VsA9CcH4rZ15G0q5urOS6msZ2jjjYoXB/OgfygAg5PQ/GfmvSHdr2na+06CWQjxdux/MGYtH5GdgANpYjdt9AwrtnCU0pSgFKUoBSlKAUpSgFKUoBSlKAUpSgFKUoBSlKAUpSgFKUoD5dwASSABySeAAOpqnu8jt6994dpo0+9iryzPExQhEwEQPx1JOQPZRnk1199HenF4M+n2xfxiwjmYDChMZdA2ckk4UjGMFhWs7rOzT20DSyqFebawH7QjwSN3tnOcfrQEB0/s8EuhDfpKsrlWXkENnJO5hknJHUH3zVixqAAAMAYAHoAOlaPtrI8OpC5nila3SNVidVyoJHOSeM72bjIOcVuoJg6qw6MAw+hGR/Osme7LsfBGXu7jTpI47WcsJpSRAYw2dxAPI8x5wMDGatqqu7QM1vcW96q7xAfOvrtPG4H0xn9cVZdpcrJGkiHKuoZT7qwyD+h6VdidxK5KmVja2ng6jc2sZJtwN5RwCA7hCQMjpyR9B962PY+5XTdajcRkQXSi28gztkkZcdTx50U/QnHSvrvFtUguLW85XL+HKwPVcDbkfQEfQVxrdgJ4GUHnG9GB6OOVII+ePvVcn0ZL7kkrieg6VCO6Pth+O09PFcNcRZil/eO38rkEknKFct6tuqQ6z2stLRWa4uI4wpAILAtk9BsGWJ+MVpKzbUrTdme2FrqCO9pJ4io21vK6EEjI4cA4x6/WtzQClKUApSlAKUpQClKUApSlAKUpQClKUApSlAK1naXtDFY20lzNu8OPbnaNzeZggAGR+0w9a2dUl3x9qZri4fTI4MxxtBI7gnJBAbBHTb5h/lrjdbsEHttHS4t57q5XLytLPuBwQMk8enJzwfipj3VWsi2O+Ri3iuWQEk7VHl9TxlgT+lHiGCuBtxjGOMdMY+lYfdAf/Dzjp/Xfkzynl9Qemen+E1Til1Nlk1VHf3tg/g4+SEM6eJjpt2tjPxnH3xXcigAAdBwMdMDp/Ct92m0+Ke1ljncJGy8uSAFIIKtk8cMB/KqhsLm4hnEVtKl67gIu0ysAE5wA4UdB1GQADzTNG1d8HIOiZa9amS2lQEAsuAScDOQRk+nTFdeh95NtDZQJtZ5lVYzEgJJKeQNuPAyoB4z1xXVbdiLy6cNqbC3tlBYqjqMsPfkgf3ieAK2KdqdKsZRFa2pnlTgPDGkjbvYSsdzH5GR7V5X/Yxi3DBF5H/54XvIveK95be/8Gg1uS+1kMtvb7IImHEm1XMmCD5mxzyfKOgxmtnF3TXjIiyX+FKgOgDkLgYCqNwDDAA9PXr65+odqNVu4zHbadNbl8KJXLAoM8kFlULxxn0zxzUht+7uXYFk1K+yQC22QDzcZwxXcBmqZ5PEMu7ccf0+Z/fde3H1JxhjWyTf4ID2g7DW0Uq2NrBczXsib0bxECkZOSwOAFG0+i9OtSLsh/s8neJNRkUr18GInkn96TjGPZQfr75Go91kdmhvLKacXdvmZTI6sH2eZkbyjgqCOvOSDkGra0HV1uraG4ThZUVwPbcMkfY8favW0cenHTk5P1b7/wCvYz5U+rijs0vSYbaMRQRpFGOioAo+vHU/J5rLpSthUKUpQClKUApSlAKUpQClKUApSlAKUpQClKhvbHvTtdPlWBw807YJjiCkqD+UsWIAz6DrjnpjIExNUX207N3EOttcSS5inVmj/tIqhWiPsUJB9cjB65xGu00V1q129y2y2XAQIJGkKhegIBwGwcn8o9cc5O107QVj8EszyPECFLO5UM35yqEkLkk9PeqMmSNNE4xd2Z0t0ihizAbAWbnkAdSR19Kh+m9szBcymwiEpuCuVdP+LnAxtbJB3dDjk1F5EgUTLIZTKHwjLtKFQxD7gecnggg1evYjtLYzxJFaYQouBEw2uAOp/t+5IJ684rzNbqpaGHXGDl+Evq+S/HBZXTdEcvex19c4fU7iNLaPMrxRbidqjLDheTgEZ3MRzjNfdp270yF8WVm7uMgNDAoJGORvJ8TH1FSHvB7Qfhrbw1jaWS53QRqv7zqVz0OfzDA9Sa23d5ps1vp8MVwqpIoIwpGdhOV3Ecb8Hnk9BXlaZ5PEMXxtU3XCSdJr125fbc0OKxy6YfyQrQu799UaS71Px49zkRQZKbIx8OpYLk4AwM4J9asbQezlvZR+HbRiNTjcRksxHqzHkmtkKV6rnt0rZLhdhGCW/qK5pUB76tQki04eEzLvmRWKkg7NrtjI5wWVaQj1SSOyfSrJtfw74pF/eRl5+VIwfg1qe466L6NAD+w0qD5AkYj/AKsfao/3K3ssmnZlZmCzOqFiSdgCHGT1G8tWi7Ia9qdh+IsbOx8XbcyFZZQ6ooOMZ5UYKruHmH5vX126eoOUWzLluSTRfVdUtyi/mZV+pA/nVQXXZDWLt1e61PwRj8lt4ihfjC7ASfck1kWPcxYr5pzNcv6tJIQP0TB+eSetXS1GNepWsM2Wp/SEf/xE/wAw/wC9crexk4DoSfQMP+9V7F3X6YowLRD9Wkb+Jc1Ee8vsnptpbF4UEN2SvgCN33swYZwm48Yz5gODjnNRjqYydJM7LC0rZe9K+Y+g+lfVaSkUpSgFKUoBSlKAUpSgFKUoDQ9te10em2jXMqs4BCqq9Wdugz0UcEkn29TgGkLTs2+tTvqF2yxrLjakBBPkATzFt23henU9cCtz32d4Czv/AEbCVEaun4iYjcFYHhBjptPLEc5G30OZFoWixWsKxQg7R6k5LMerE9Mnrxx7UBXmq9nv6Nnt47Wd28eQ5idVwI1xltw68cZwOh5ru7Yak0Vvtjz4kp8NcdeeuPnHH+IVve3WiSF472HaWto33RtnzpyWII6EAt+g+8al1BJLnTLlsrF+IUtnBKnehGfjKn9Kz5I+dOiyL2LH7Id2drZxKXiWWcqviPIA+HxyEDDCqCSOmTgZNdfa3u1huF8S0C2t2h3JJGPDBb2bYP8AmHI+RxUvu1cxuIyFk2sFLDID4O0keozjNU5H3wX8E7W09vFPJG5jYR7lZmUkNjaSpPHov2rHH4mRtpmqXRFU0Yev9qLm6WGGe2a3ktrmHxbjPljc5UcbcJuzv/MQdgxxV6mupCHQFlxuCkqwyQcA4PyD/EV2VnUccIqGONJX+SyKd23YpSlcJnNYOr6NDdRGK4jEkbdQcjkdCCCCCPcVnVxXbo49zH07To4IlihQJGg2qo9B/qfUn1JJrullCqWYhVUEkk4AA5JJPQetfdRzvFvfC0u7b1MRQf8A1CI//wB/4VKK6pV3OPZH3c9v9Pj/ADXkB/uuJD+keTWlvu+fTY+jyS/+nGcH7vtrN7Dd1GnPp9rJNbLJK8SSMzM+SzjfjAbGBuwOOgqZ2nYyxiIMdnbIR6rDGD+u3NegtLBcmR55FUy94WpX3l0uwkCNwJpFyPrk4iX7lqkvYvuj8KZbzUpTdXgIZcklI2H5evLsp6HgD0HrVk4rmr4Y4w4RTKblyKUpUyIpSlAKUpQClKUApSlAK+ZJAoJJAAGSTwAB1JPtX1UF767uWPR5zEQMlEkPOfCdwjAfJJCn+yzUBRkmiC+u714HdbZpZGRj+2xcspK4GR5ifcBh61Pux/aeR5DaXSgTxoGDIcrIgwM49G5BPvzwK1XZuPbaQgDHkU/duSfuTn71jaxbSR3EN5CviNDkPHnaXQ5zz9CeOfvWaOXzb8FrhsWTJGGBVgCCCCD0IIwQfjFVDquhiHxbCRgoB8a2kY7Qw58hJ4zzg/f4rcXfey0pEdjbs0jesmCB7+Veo+SwHuK00nZS5u38S9nOfRVwdo9QAMIg46AYqzJKKXmdEIp+hNuxHe3GVFvqDCGaMBfEPKOBgDJGdr+5/KeuR0qQ6HNpS3Us1vPbtcXDcnxELE+oQHkAnkgdT9qqHVO7wKm6Bmdh1V8eb6EYwfj+NSLXOxNhcaKb/TUeOWEjxkZpHK7QBKmGJxt3B937o9PTPHHjyW4P3LviSjyXTXFYWiaktxbxTR52yIrDPXkcg/IOQfkVm1gap0bE7QpSlcOnNcVi32qxQ7PFkWPxHEabjjc56KPmsqug5qCd80rf0d4aDLTTRRAdMkkuOvygqdE1W9pcDWdREpOzTdOPis54WWZfNnnjaAueeijnG8Yv08HKd9inNJKJb2l2XgwxRA58NETOMZ2KFzj06VlVT+p/7QIZylhZS3GMgs+VHXghUDHB68lT8Vp7rvs1WArJPa24izjbyGPuAfFJB+x+lem5JOmzBRfFKwdD1P8AEW0M+0p4saSbT1UuoYrkgZxnGcelZ1SApSlAKUpQClKUApSlAKUpQCtN2v7NLqFnLauxRZAvmAyQVYOpwevKjitzXxLKFUsxCqoJJJwABySSegA9aA82Wl0+nM1pqAeN0JMbsCUeLoNreoyDg9PTgjFYN72vmljlNvAxjCkGRuMDHLY6e/GTW574+3sGpSwwWqtMkDMzOF/3hOAQnG7aADzxkkewJ0p7ZqV8K2tXPG3bxgL06KD/AOyay5IU7irLE9jadirBFtUdV8z5LE9SQxGPoMdKkFRjsIXSJ4ZUZGRsgMMeVxn1+Qf1qT1hzfOyxcCtY18LGczNk2tyPAvUGSDG/Ak2j9teRnryf3ia2da7tGqm1m3YxsY8+4GV/wCbFMM3GaaElaJD3UagI/xWns242sz+GSc7oGfAIPqNw3Zx/wAQYqwaqDTOyt69nY6nYf8AmIo2hlRiB4sULuqMSxAZdiqhUn8qpg8Vm6L37RMB+Kt3i5xvjPiJ+hww+gLGtOfBJy6ok8WVJUy0qVg6NrkF3H4lvIsqepU8g+zKeVPwQKzqxNNOmaU7IX2+7uRfnxo5ZI7mNAIvN/V5ViwyMblJJxuB44ODitFa96N1YsIdXtXUjAE0YBDZ9Tzsc4zyrehGM5q0JJAoLMQAASSTgADqSfQfNVvq2vXmsbrbSoj+FLGOW6kG1D+8F3DIXB5wC/I4XPOnFeTytWv0U5Kh5k6Z8dou2K6q8OnadIT+JP8AXyhWGyEcuuGwT5QSfcALnzHEg7wNIt9M7PTW8DeEpCopJ88sjOpfJH5mZQ2fYD0A4kfYTu8t9Li2xDfKwHiTMPM564H7qZ6KPvk81Ce/dP62waYn8KHl3cHHi4UpvOcYIBwPYP8AbfGKxxpGSUnN2yO6FZrHbRKBxsUn5YqCT9cmu7sT2btb7VplvXLtEI3ggP5JE2kvuBHIU7SVyM5OcgEV37wFySAAMk+gAGSfpisTuzSS+1pLqGNhb26urScgNlHVVPyS4O3rgZNYtNbm5E58F/KMcCuaUr0SkUpSgFKUoBSlKAUpSgFKUoBVId8nayS8uBplo/kXm5YZxuB4Rj+6uMkDqxA6jFWn221w2dhc3C8tHGxX++fKmfjcwzVDdhrALb+KeZJiWZjycBiAM/bP1NU5snw42SirZs9F0KO2TagG7Hmf9pj759Bn06VscUpXkttu2XilK6Ly8WJGdzhVGSf/AH1J9q4DtdwOSQPrUA7Z9qVlHgwncufOw6HB4A9xnnPrgYrvsdMn1aUuzGK2U4Hrz7Aere59P0FTLT+wVnEMeEJD+9J5j+n5R9hVryY9O/Pu+y9DXh0WXUK1su7MLXO+E/gFtNMgkihSMQvNIo3bdoU4CFlVmOfMWJ545ORs+ycNr+MsNMRY7y38GS4mbySI1xIhw5BzjYq7QOGHiD1rZz2cZiZCgMe0goAMEewAqPd01nbLrUTWpbY1tKxVj5lcNtKkDkcAHBz75rTp9Us8uKo5q9C9NFPquyV9o+56SGUXWiyi1lUYMJJ8N8exOevqrAqTzxWDYd634djb6tC1rcpjO1d6MCOGAUnH2yD6H0q5KwtS0WC4G2eGKYe0iK4H03A461rnijPk8+M3HgpzWO1h1qePTtP8TwpDm5m2lf6hSN23PIX+8Bk7R0JzcejaRHawRwQrtjjXao6/JJJ6kkkk+5rjTdDt7fP4eCKHPJ8ONI8n52gZrp7TdoI7K2kuJSAEViASBvcAlUH9pjxXYQUFSOSk5O2a3tz29g0yEPJl5XOI4VPnkPr9FGeT9BySBVJdue1OsTwql34cUV2+2O28NQ+EKkN5lLKNxAyWBPtipR3eaY+oTyategM7sVgQjKxqp/Mu7JG0gqv0Y9TmpD267BrqKxESmGaEko4G782MgjIPVQQQeKonqFGfSWxwtxsrntAhi05kByVjRM+4yqE/cZ/Wtx2T1rVdJsYX8GC4sMCZtnEqRyediT5TkZ6kMBkDOBx8w9y9zKwF3fF4gc7UDEnHT8+FU49cGu19Dn1XUZNML/hbGyCAxpks8a4CHn8zEYIJ4XOcE9Y4Ntou/ViUaVyRdWk6pHcwRzxHMcqK6n4YZ5HofQj0NZdYmlaXHbQxwQrtjjUIoyTgD5PJPzWXWwoFKUoBSlKAUpSgFKUoBSlKA1naXQlvbSa2c4WVCucZ2nqrY9cMAcfFULoUrQO9jcDw57clMYwHQch1z1BBB+QQfXj0bUF7x+7JdR2TwuILuIeR8eVwOQr4GeD0bnGTwaqy41kjRKLpkIpUZvO0c9k5h1C3eOReNy/lfHqueCPkHHPQVrr3t88h22kRz7uMn7KDgfUk/avO/wCPkuqLXOKVtkq1TV47dN0jAD0HUk+wHrUW0+wm1abfJmO1Q8D391B9W45b0rUy6FJMWeaUmQjgdefQE+g+AKmfYjtYjIttNtimj8ijG0OB7DoG9x69R1OJZIyw43KG7/RZ4fk0+pzdEpbL8kttbVY0VEUKijAA6AV20rD1LVordVaZtiswQEg43EEjOOgwDyeK8SnJ92fZNxgt9kZlRW40Se0vlv8ATwrSAtviY4Vt4IY9Rwc5xnrg/FSlWBGRyD/Kuasw5p4ZdUSnPp4aiHTM6W78bmNCZtKlG3JLLIdgA9STGcD56VuLDv70xwN7yREqCQ0bMA3qmUByR74xUY7VHFlcf+k/8VxW67uey0C6dau8ELyPGHLmNGY72Z1yxGcgED7V7WHWOcHKS9T5vV6KOGajF8r1OT3v3N0xXTdNllXgLNMfDj6ck8YGG/t8gema1Wrd2lzqcvj6ndKj4AWK3UlI1x0Bc9c5z1znrjAqUa12+sbTia4TcP2E/rHHxtTO374qFP3s3d7J4Wk2RkPPnkBY9M5IVgidP2mOf4VZ8TLk+VUZejHDl2Wbp9gkESRRjCRqqKP7KjAz8+pPqc131GexHa9r1ZUmjEN1bv4c0ecjd03D2BYMMZOMdTkVJqxTi4yaZqi01sKgt9IsfaWwMXDzQypMFxlkCOULZPQbAffCDrgCpZr2om3tp5wAxiieQA9CUUsAfjiov3PdjncjVruVpridTsznCITtJPyQMADhV6Zzxp0sG31FGolt0lrUpSvRMYpSlAKUpQClKUApSlAKUpQClKUB13ECupV1DKeoYAg/UHivKGiHd4suApldmwOgGcgAegyx/SvQ/eh2lWy02dzgvIphjB9ZJAR/Bct/hrz/AKRFtgjB9s/5uf5EVCfB5/iMqxV3Zl1h6jpaTDkYb0YfyPuOKzKVUeFCcoPqi6ZjWfaa/tRtO2eNRxkFiB7bhhuPnNc6n28e4iMctmGU+zOMEdCOOCKyK53Gqnhxt9XTv9v0e5Dx7Uxh0N2v73s13ZvtPc2S4kjZ4B+yeCuf3T6D46fQ1MbTvIs3GWdoz7OjZ/5ARUUv9TSFSWOW9FB5P19h81g6bo6MniSqGaTzY6AA8jgY69ajl0uPK+qSp/Q3aXx7PhxXNben9+nvRve2HbZLiM21pucyYDPgqNuclQDzzjknAxmo1cQ3uEhaWR4/LGqLKSmCwCoFJwBkj0xW8gtkT8iqv0H+vWu/Trdpry0t4/zyTxk/EaMHZj9lJ/wmrcOOONdMUZcni2XWahbbP9FwaF3I6bbYJia4Yes7bh/kACEceoPWpzb2yRqEjVUUcBVAVQPgDgV21h6xdPHbzSRrvkSN3RcE7nVCVXA5OSAOPetRtKJ7d6xLa9oJprFNzJHH+IQcrJ5F3Agf2dvTkEE+9SjTO+bT5EBldrd/VHR2wfho1II/Q/AqCdjJPFWWaRi88krNKT13dQD+pP3I9K3fd52PhvtWvWuIklhijjG1uniSBcHA5z/Vvz8/NYmo5cji1wXRk4K0ffbXvCXUIzYabG9xJPtVnCkAJkEhQcHqBlmAAGfqLl7N6R+FtILfOfCjSMn3KqAT9zk00bs3bWgItoIoQcA7EClsdNzDlvuTWyrVCCgqRXKTk7YpSlTIilKUApSlAKUpQCop3g94MWlQqzq0kspZYo1x5mVc5Yk8ICVBIyfMMA1K6oPt/qK3uvIqOkkVrEMbSGXfkluQSNwZ1B/uCgJDoHfJOkqrqkCQxSviOWMgiMk+VJBuPABPm4/L06kW0DVEXtikyGOQZVuD/oR7EVHuz/evqVrCbOAJKsTMiPIrM6KDgLneF2jHAI46dAABxtJWz0zUe7Xdu7XToi88g3j8sSlTK546ISOOc5OAKoG97Q6pcnM99KnrtiYoB8Yj2jjPzWBFpCBi7ZlcnJeQ7iSeSfr8nNQc0YsmuxQ4d+xldoO0Nxq9x49z5YFz4UIPlUfHALE45Y8npwAAPulcOwUZYhR7ngVW3Z42fPLPK3/hHNYF7rccbbTlj64xx8ZJ619adb3Ooy/h7CNm/fkPAVScbi37C/xPoPSvQHYfu1tdOhVQiyzdWmdVLliMHaSMomMgAH1Oc5NSjDubtPoL82X7HnQdodxxFC8hPH3+ig5rd6Z2O1i7x4Vq0Kn9uQeHx7/1hz+gr04sYHQAfTivqp9KN8dJhjxH77lGv3GxWthd3F/MZZ1hd1Me4LG6qWByeZCSAOQBgnjOCIRprZhi/uD+WKvzvXvxFo94zftRGMfWQiMf9WftVCWAxFH/AHF/kKjMy+JfJH3O53ABJOABkn4HWrB7jOzJdpdSmX8+YrcEDIjUkO46kZI28Y/b96qzXpm2iJAWeQgBQMnA+Pkj+BrbxabqU9vHbz3Rit41CrEuMbR0yI8BvqxJzSC9R4dhqLyP149j0HrPbSytP/MXMUZH7JcF/wDIuW/hUUm7+dMDlUaaT2KQtg8ZOA2G4+lVna9hbVOSrSH+2x/kuBWZqUaW1tK0SKhWNsbVAOSMDkc8Eg/arD1DWza7FLf6heWysLdlDgMNuZNgL5HuX3f5vmtV2QvtVg8SWybwhOQXZliO/BYggSqTjznkDnNdtxb+DpaIvLz7Pu0hDf8ASAKmNtDsRVHRQF/QAf6VRi8zlL+7E5cJGJbduO0CZJkilz6MkIx8+VU/1ra6b343kDqNStF8MkAyRZBUerEZZWPrjK11Vou091vVbWJRJPcERonH7RwG+OeAT9egq8geiba5WRFeNg6MAyspBDKRkEEdQRXbWk7F9nxY2FvbesaDdzkGRvPIQfbezY+MVu6AUpSgFKUoBSlKAonvT7xdTLzW0NtLbQKXRpdjlpEBI3B9uERgMjHOD1qA9gsC7YLuAMX7WM5BQnp85x8Yr1pVDd6EfgdoIX9J4UH388ePrlVoDIFV1I4tLmaOXIV23q2M5BJI6fB/UVYtdF3ZRyrtkRXH9oA/p7VxqyvLjWWLhIhB1yDH+8H+Vv8AtXTL2khA8u5j9MD9Sf8ASpDrHY2BoXEMQSTGVILdRzjk+vT71ZXc3Fp81jE8UMIuY1EcxMaeL4g5LEnLEHqDnH0xgR6EYl4diXLZUOi6PqWoHFrbEIf+IQVQAf8AzH8pPwMn4qcaN/s9SyEPqF36/khyxI9vEcAD7Kau+uakkkbIYceP5VRquznZi3sIfBtY/DTO48lizYALEsSScAVtaUrpaKUoaAqzv97RIlktkoLz3LKQo6hEcNuwOuWAUD159qpqG4utqolq+7AXLK2OBjPIAHT3xUxnvRqGqXN7ndGjeDB7bEGNw+oOf8ZrbVxqyrJihkrrV0Rjsz2bkSQz3JzLjCjIO0YxnI4zjjA6VJ6UrpYkkqQqNds70lUtY+ZJiB9Ezz9MkfoDW8vdRjhXdK6oPk9foOp+1R3s0v4m5muzkqD4cXwo+Ppj/Maryz6IuRJK2L2IG8s7YcrCu8/4Vwuf8g/zVJbm7SNS0jBFHq3A/U+tQDVpLg3l28Bx4aHe2VBWIBVOM89SBxzzUx7N9xc13Yi4muCsskZeCPBI5GY97MeAw9AOMg59KYlUEJcmmuu2plkWCyjMsrsEUnoWJwMKevPvgVa/dn3V/gm/F3jeNeMPqsQIwQp9XxxnoBkDjJNed1BMWtW9u9ssMsUE0MoZRuMo3v4gPXcV2rnptzjg16Kqw4KUpQClKUApSlAKUpQEF70+8pdLgCx7XupP92h/ZXkGVgP2cjAHGT9DXnLVu0T3RM1xLNJdbl2uWXYqDJ2hcZHJyAMAc8c165vtCt5mDzQQysBgM8aOQM5wCwJAySfvXebGMjGxMEYI2jp7dOlAURo2pi4hSQeo8w9nH5h+v8xWbUb7bxJo+rPHBzbSKsrRDP8AV78jAz7EZHwwHpmt7Z3ySqGjYOp9Qc/qPQ/BoDS9trWRoA0TSBlYYWPPm3YHIXnj/WofoWj30cqTQI8ciHKucJg9M+fr+hzVoZrmgNE02sy/73UZEyc+R2B//Ht/SutOztyCD/SN0GHOQ79f/uVIc1pNW7Www+UHxJOgRPMc+xPQH46/FAbfQ+2t7pfmuLhr213AMJT/AFqbmA3q7ElsZ/KTj2xV5o4IBHIPI+lUb2R7sLrUZFn1MNDbKwZLflWkGDjPIKDpknzEZA28GrzRQAAOAOAPigOa4IrmlAebdW0+fRbmWB4Hlt3YvC6A8qccZ55AGCpORjPQgnWyd5AwdsDZHu/A+uFr1JVE94vZE2+sQFB/4TULi3MqDoZlmXeDgZXO8twerN7CgNNp0+qXWBbac/IyGcMqY9w8mxf41qe0UOp20scV462niqWU5Tbhc5G+Lcc+mM9SPfNepcVGe8DsRHqdo0LELIvmikxnY/8APaRwf/4KArHut7qra9tBfXpknaQuFQsyqAhKgsQdzHK56gemDUY7AuFs2ZjgB3JPsNq5P0q3NejGkdnnj3eaO38IMPWaXylhn03uT8AVUtxa+FpqR9A3hqxHtI4Z/wCZFZtRulHuycO5pNW0m7/DvqQTba3LtFkEEld2OVGSo3RYyccj5GfU+i2Xg28MQORHHGmTwTtQLnH2r6tdKijiSFY0ESbQqbRtGwgqce4IBz7jNZdaEqVECPR9i4l1M6gpxI8JhdccM25CJM54YKm3pyMfeQ0pXQKUpQClKUApSlAKUpQCui+vFiieR/yxqzt/dUFj1+BXfXXcW6yIyOAyuCrA9CrDBB+CDQHl7RIdQ1q+uXhUD8TlZpGXKRQkghNzA4wEUADzHb9TViWv+zlCqKfxkwlHVkVVXPwPzD/MatbS9JitoligjWKNeiqMD6/J9yeTWXQHkvVZbyze4T8UWENw1uQ3LMRuw4VgcKQmevGR71NdM7uNdmiSQyxRbhnZIQHAPI3ARNg49M5Hrg1Orzuhjl1r+kHZTFlZDDg5MyqACTnG3cA+PUjB4NWLQHkTV7C58WS3mndrpZxAIPMQ+SRuU8LjIGBjncDXoPsP3S2enqrlBNcjDGVwDtbAz4YxhBnOD+bnrWw1jsFDPqFtffllgJ3DAIkXawTP9pWIIPtx6DEooBSlKAUpSgFY95p0c23xY1k2OsiblDbZF/K4z0YehrIpQClKUBFu8/Rxc6VdIc5WNpV5C+eIeIuSeMZXnPp7daons5HLq8ttaRAhE2PcP02qhwcdR06cck+wr0N2u7OfjrV7YytEsmNzIBuKg5K88YOBn4rjsp2QttOh8K2TaDguxOWkYADcx9+OgwBk4AqLim036HbN1SlKkcFKUoBSlKAUpSgFKUoBSlKAUpSgFKUoBSlKAUpSgFKUoBSlKAUpSgFKUoBSlKAUpSgFKUoBSlKAUpSgFKUoD//Z"/>
          <p:cNvSpPr>
            <a:spLocks noChangeAspect="1" noChangeArrowheads="1"/>
          </p:cNvSpPr>
          <p:nvPr/>
        </p:nvSpPr>
        <p:spPr bwMode="auto">
          <a:xfrm>
            <a:off x="520700" y="-203200"/>
            <a:ext cx="1352550" cy="1352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2065" name="Picture 17" descr="http://www.goralturist.sk/turista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2755894"/>
            <a:ext cx="2808312" cy="3737164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Mrak 7"/>
          <p:cNvSpPr/>
          <p:nvPr/>
        </p:nvSpPr>
        <p:spPr>
          <a:xfrm>
            <a:off x="4027191" y="217487"/>
            <a:ext cx="3494982" cy="1285875"/>
          </a:xfrm>
          <a:prstGeom prst="cloud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Mrak 16"/>
          <p:cNvSpPr/>
          <p:nvPr/>
        </p:nvSpPr>
        <p:spPr>
          <a:xfrm>
            <a:off x="6709580" y="1772816"/>
            <a:ext cx="2349576" cy="1291090"/>
          </a:xfrm>
          <a:prstGeom prst="cloud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8" name="Picture 4" descr="http://3.bp.blogspot.com/-6myFNM4E8zE/Tl0y-DSp9ZI/AAAAAAAAAbA/sJhItAum-vk/s1600/sunshine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59066" y="15875"/>
            <a:ext cx="2926213" cy="27920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Volný tvar 15"/>
          <p:cNvSpPr/>
          <p:nvPr/>
        </p:nvSpPr>
        <p:spPr>
          <a:xfrm>
            <a:off x="7462157" y="5561348"/>
            <a:ext cx="1730829" cy="1378295"/>
          </a:xfrm>
          <a:custGeom>
            <a:avLst/>
            <a:gdLst>
              <a:gd name="connsiteX0" fmla="*/ 375557 w 1730829"/>
              <a:gd name="connsiteY0" fmla="*/ 1329309 h 1378295"/>
              <a:gd name="connsiteX1" fmla="*/ 359229 w 1730829"/>
              <a:gd name="connsiteY1" fmla="*/ 1247666 h 1378295"/>
              <a:gd name="connsiteX2" fmla="*/ 244929 w 1730829"/>
              <a:gd name="connsiteY2" fmla="*/ 1182352 h 1378295"/>
              <a:gd name="connsiteX3" fmla="*/ 114300 w 1730829"/>
              <a:gd name="connsiteY3" fmla="*/ 1117038 h 1378295"/>
              <a:gd name="connsiteX4" fmla="*/ 48986 w 1730829"/>
              <a:gd name="connsiteY4" fmla="*/ 1084381 h 1378295"/>
              <a:gd name="connsiteX5" fmla="*/ 0 w 1730829"/>
              <a:gd name="connsiteY5" fmla="*/ 1068052 h 1378295"/>
              <a:gd name="connsiteX6" fmla="*/ 48986 w 1730829"/>
              <a:gd name="connsiteY6" fmla="*/ 1035395 h 1378295"/>
              <a:gd name="connsiteX7" fmla="*/ 424543 w 1730829"/>
              <a:gd name="connsiteY7" fmla="*/ 1084381 h 1378295"/>
              <a:gd name="connsiteX8" fmla="*/ 457200 w 1730829"/>
              <a:gd name="connsiteY8" fmla="*/ 1133366 h 1378295"/>
              <a:gd name="connsiteX9" fmla="*/ 506186 w 1730829"/>
              <a:gd name="connsiteY9" fmla="*/ 1166023 h 1378295"/>
              <a:gd name="connsiteX10" fmla="*/ 489857 w 1730829"/>
              <a:gd name="connsiteY10" fmla="*/ 937423 h 1378295"/>
              <a:gd name="connsiteX11" fmla="*/ 424543 w 1730829"/>
              <a:gd name="connsiteY11" fmla="*/ 839452 h 1378295"/>
              <a:gd name="connsiteX12" fmla="*/ 326572 w 1730829"/>
              <a:gd name="connsiteY12" fmla="*/ 578195 h 1378295"/>
              <a:gd name="connsiteX13" fmla="*/ 310243 w 1730829"/>
              <a:gd name="connsiteY13" fmla="*/ 529209 h 1378295"/>
              <a:gd name="connsiteX14" fmla="*/ 228600 w 1730829"/>
              <a:gd name="connsiteY14" fmla="*/ 431238 h 1378295"/>
              <a:gd name="connsiteX15" fmla="*/ 179614 w 1730829"/>
              <a:gd name="connsiteY15" fmla="*/ 398581 h 1378295"/>
              <a:gd name="connsiteX16" fmla="*/ 146957 w 1730829"/>
              <a:gd name="connsiteY16" fmla="*/ 365923 h 1378295"/>
              <a:gd name="connsiteX17" fmla="*/ 342900 w 1730829"/>
              <a:gd name="connsiteY17" fmla="*/ 463895 h 1378295"/>
              <a:gd name="connsiteX18" fmla="*/ 391886 w 1730829"/>
              <a:gd name="connsiteY18" fmla="*/ 480223 h 1378295"/>
              <a:gd name="connsiteX19" fmla="*/ 489857 w 1730829"/>
              <a:gd name="connsiteY19" fmla="*/ 545538 h 1378295"/>
              <a:gd name="connsiteX20" fmla="*/ 555172 w 1730829"/>
              <a:gd name="connsiteY20" fmla="*/ 643509 h 1378295"/>
              <a:gd name="connsiteX21" fmla="*/ 571500 w 1730829"/>
              <a:gd name="connsiteY21" fmla="*/ 708823 h 1378295"/>
              <a:gd name="connsiteX22" fmla="*/ 604157 w 1730829"/>
              <a:gd name="connsiteY22" fmla="*/ 741481 h 1378295"/>
              <a:gd name="connsiteX23" fmla="*/ 636814 w 1730829"/>
              <a:gd name="connsiteY23" fmla="*/ 839452 h 1378295"/>
              <a:gd name="connsiteX24" fmla="*/ 653143 w 1730829"/>
              <a:gd name="connsiteY24" fmla="*/ 888438 h 1378295"/>
              <a:gd name="connsiteX25" fmla="*/ 669472 w 1730829"/>
              <a:gd name="connsiteY25" fmla="*/ 725152 h 1378295"/>
              <a:gd name="connsiteX26" fmla="*/ 685800 w 1730829"/>
              <a:gd name="connsiteY26" fmla="*/ 676166 h 1378295"/>
              <a:gd name="connsiteX27" fmla="*/ 702129 w 1730829"/>
              <a:gd name="connsiteY27" fmla="*/ 561866 h 1378295"/>
              <a:gd name="connsiteX28" fmla="*/ 751114 w 1730829"/>
              <a:gd name="connsiteY28" fmla="*/ 431238 h 1378295"/>
              <a:gd name="connsiteX29" fmla="*/ 767443 w 1730829"/>
              <a:gd name="connsiteY29" fmla="*/ 382252 h 1378295"/>
              <a:gd name="connsiteX30" fmla="*/ 800100 w 1730829"/>
              <a:gd name="connsiteY30" fmla="*/ 333266 h 1378295"/>
              <a:gd name="connsiteX31" fmla="*/ 930729 w 1730829"/>
              <a:gd name="connsiteY31" fmla="*/ 153652 h 1378295"/>
              <a:gd name="connsiteX32" fmla="*/ 947057 w 1730829"/>
              <a:gd name="connsiteY32" fmla="*/ 104666 h 1378295"/>
              <a:gd name="connsiteX33" fmla="*/ 963386 w 1730829"/>
              <a:gd name="connsiteY33" fmla="*/ 6695 h 1378295"/>
              <a:gd name="connsiteX34" fmla="*/ 947057 w 1730829"/>
              <a:gd name="connsiteY34" fmla="*/ 594523 h 1378295"/>
              <a:gd name="connsiteX35" fmla="*/ 914400 w 1730829"/>
              <a:gd name="connsiteY35" fmla="*/ 692495 h 1378295"/>
              <a:gd name="connsiteX36" fmla="*/ 898072 w 1730829"/>
              <a:gd name="connsiteY36" fmla="*/ 741481 h 1378295"/>
              <a:gd name="connsiteX37" fmla="*/ 914400 w 1730829"/>
              <a:gd name="connsiteY37" fmla="*/ 855781 h 1378295"/>
              <a:gd name="connsiteX38" fmla="*/ 947057 w 1730829"/>
              <a:gd name="connsiteY38" fmla="*/ 806795 h 1378295"/>
              <a:gd name="connsiteX39" fmla="*/ 963386 w 1730829"/>
              <a:gd name="connsiteY39" fmla="*/ 741481 h 1378295"/>
              <a:gd name="connsiteX40" fmla="*/ 996043 w 1730829"/>
              <a:gd name="connsiteY40" fmla="*/ 708823 h 1378295"/>
              <a:gd name="connsiteX41" fmla="*/ 1077686 w 1730829"/>
              <a:gd name="connsiteY41" fmla="*/ 594523 h 1378295"/>
              <a:gd name="connsiteX42" fmla="*/ 1159329 w 1730829"/>
              <a:gd name="connsiteY42" fmla="*/ 529209 h 1378295"/>
              <a:gd name="connsiteX43" fmla="*/ 1355272 w 1730829"/>
              <a:gd name="connsiteY43" fmla="*/ 333266 h 1378295"/>
              <a:gd name="connsiteX44" fmla="*/ 1436914 w 1730829"/>
              <a:gd name="connsiteY44" fmla="*/ 251623 h 1378295"/>
              <a:gd name="connsiteX45" fmla="*/ 1502229 w 1730829"/>
              <a:gd name="connsiteY45" fmla="*/ 218966 h 1378295"/>
              <a:gd name="connsiteX46" fmla="*/ 1551214 w 1730829"/>
              <a:gd name="connsiteY46" fmla="*/ 186309 h 1378295"/>
              <a:gd name="connsiteX47" fmla="*/ 1616529 w 1730829"/>
              <a:gd name="connsiteY47" fmla="*/ 137323 h 1378295"/>
              <a:gd name="connsiteX48" fmla="*/ 1665514 w 1730829"/>
              <a:gd name="connsiteY48" fmla="*/ 120995 h 1378295"/>
              <a:gd name="connsiteX49" fmla="*/ 1583872 w 1730829"/>
              <a:gd name="connsiteY49" fmla="*/ 218966 h 1378295"/>
              <a:gd name="connsiteX50" fmla="*/ 1534886 w 1730829"/>
              <a:gd name="connsiteY50" fmla="*/ 333266 h 1378295"/>
              <a:gd name="connsiteX51" fmla="*/ 1387929 w 1730829"/>
              <a:gd name="connsiteY51" fmla="*/ 512881 h 1378295"/>
              <a:gd name="connsiteX52" fmla="*/ 1355272 w 1730829"/>
              <a:gd name="connsiteY52" fmla="*/ 561866 h 1378295"/>
              <a:gd name="connsiteX53" fmla="*/ 1289957 w 1730829"/>
              <a:gd name="connsiteY53" fmla="*/ 692495 h 1378295"/>
              <a:gd name="connsiteX54" fmla="*/ 1273629 w 1730829"/>
              <a:gd name="connsiteY54" fmla="*/ 757809 h 1378295"/>
              <a:gd name="connsiteX55" fmla="*/ 1257300 w 1730829"/>
              <a:gd name="connsiteY55" fmla="*/ 1002738 h 1378295"/>
              <a:gd name="connsiteX56" fmla="*/ 1306286 w 1730829"/>
              <a:gd name="connsiteY56" fmla="*/ 921095 h 1378295"/>
              <a:gd name="connsiteX57" fmla="*/ 1355272 w 1730829"/>
              <a:gd name="connsiteY57" fmla="*/ 872109 h 1378295"/>
              <a:gd name="connsiteX58" fmla="*/ 1485900 w 1730829"/>
              <a:gd name="connsiteY58" fmla="*/ 790466 h 1378295"/>
              <a:gd name="connsiteX59" fmla="*/ 1583872 w 1730829"/>
              <a:gd name="connsiteY59" fmla="*/ 741481 h 1378295"/>
              <a:gd name="connsiteX60" fmla="*/ 1649186 w 1730829"/>
              <a:gd name="connsiteY60" fmla="*/ 757809 h 1378295"/>
              <a:gd name="connsiteX61" fmla="*/ 1600200 w 1730829"/>
              <a:gd name="connsiteY61" fmla="*/ 872109 h 1378295"/>
              <a:gd name="connsiteX62" fmla="*/ 1583872 w 1730829"/>
              <a:gd name="connsiteY62" fmla="*/ 921095 h 1378295"/>
              <a:gd name="connsiteX63" fmla="*/ 1567543 w 1730829"/>
              <a:gd name="connsiteY63" fmla="*/ 1133366 h 1378295"/>
              <a:gd name="connsiteX64" fmla="*/ 1730829 w 1730829"/>
              <a:gd name="connsiteY64" fmla="*/ 1149695 h 1378295"/>
              <a:gd name="connsiteX65" fmla="*/ 1698172 w 1730829"/>
              <a:gd name="connsiteY65" fmla="*/ 1198681 h 1378295"/>
              <a:gd name="connsiteX66" fmla="*/ 1616529 w 1730829"/>
              <a:gd name="connsiteY66" fmla="*/ 1280323 h 1378295"/>
              <a:gd name="connsiteX67" fmla="*/ 1583872 w 1730829"/>
              <a:gd name="connsiteY67" fmla="*/ 1329309 h 1378295"/>
              <a:gd name="connsiteX68" fmla="*/ 1567543 w 1730829"/>
              <a:gd name="connsiteY68" fmla="*/ 1378295 h 13782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</a:cxnLst>
            <a:rect l="l" t="t" r="r" b="b"/>
            <a:pathLst>
              <a:path w="1730829" h="1378295">
                <a:moveTo>
                  <a:pt x="375557" y="1329309"/>
                </a:moveTo>
                <a:cubicBezTo>
                  <a:pt x="370114" y="1302095"/>
                  <a:pt x="373938" y="1271201"/>
                  <a:pt x="359229" y="1247666"/>
                </a:cubicBezTo>
                <a:cubicBezTo>
                  <a:pt x="326317" y="1195007"/>
                  <a:pt x="290530" y="1203080"/>
                  <a:pt x="244929" y="1182352"/>
                </a:cubicBezTo>
                <a:cubicBezTo>
                  <a:pt x="200610" y="1162207"/>
                  <a:pt x="157843" y="1138809"/>
                  <a:pt x="114300" y="1117038"/>
                </a:cubicBezTo>
                <a:cubicBezTo>
                  <a:pt x="92529" y="1106152"/>
                  <a:pt x="72078" y="1092078"/>
                  <a:pt x="48986" y="1084381"/>
                </a:cubicBezTo>
                <a:lnTo>
                  <a:pt x="0" y="1068052"/>
                </a:lnTo>
                <a:cubicBezTo>
                  <a:pt x="16329" y="1057166"/>
                  <a:pt x="29380" y="1036247"/>
                  <a:pt x="48986" y="1035395"/>
                </a:cubicBezTo>
                <a:cubicBezTo>
                  <a:pt x="349591" y="1022325"/>
                  <a:pt x="293074" y="996733"/>
                  <a:pt x="424543" y="1084381"/>
                </a:cubicBezTo>
                <a:cubicBezTo>
                  <a:pt x="435429" y="1100709"/>
                  <a:pt x="443323" y="1119490"/>
                  <a:pt x="457200" y="1133366"/>
                </a:cubicBezTo>
                <a:cubicBezTo>
                  <a:pt x="471077" y="1147243"/>
                  <a:pt x="502960" y="1185381"/>
                  <a:pt x="506186" y="1166023"/>
                </a:cubicBezTo>
                <a:cubicBezTo>
                  <a:pt x="518745" y="1090668"/>
                  <a:pt x="508385" y="1011536"/>
                  <a:pt x="489857" y="937423"/>
                </a:cubicBezTo>
                <a:cubicBezTo>
                  <a:pt x="480338" y="899346"/>
                  <a:pt x="442096" y="874557"/>
                  <a:pt x="424543" y="839452"/>
                </a:cubicBezTo>
                <a:cubicBezTo>
                  <a:pt x="290922" y="572207"/>
                  <a:pt x="415507" y="844993"/>
                  <a:pt x="326572" y="578195"/>
                </a:cubicBezTo>
                <a:cubicBezTo>
                  <a:pt x="321129" y="561866"/>
                  <a:pt x="317940" y="544604"/>
                  <a:pt x="310243" y="529209"/>
                </a:cubicBezTo>
                <a:cubicBezTo>
                  <a:pt x="291893" y="492509"/>
                  <a:pt x="259556" y="457034"/>
                  <a:pt x="228600" y="431238"/>
                </a:cubicBezTo>
                <a:cubicBezTo>
                  <a:pt x="213524" y="418675"/>
                  <a:pt x="194938" y="410840"/>
                  <a:pt x="179614" y="398581"/>
                </a:cubicBezTo>
                <a:cubicBezTo>
                  <a:pt x="167593" y="388964"/>
                  <a:pt x="131562" y="365923"/>
                  <a:pt x="146957" y="365923"/>
                </a:cubicBezTo>
                <a:cubicBezTo>
                  <a:pt x="258006" y="365923"/>
                  <a:pt x="243830" y="430873"/>
                  <a:pt x="342900" y="463895"/>
                </a:cubicBezTo>
                <a:lnTo>
                  <a:pt x="391886" y="480223"/>
                </a:lnTo>
                <a:cubicBezTo>
                  <a:pt x="424543" y="501995"/>
                  <a:pt x="468085" y="512881"/>
                  <a:pt x="489857" y="545538"/>
                </a:cubicBezTo>
                <a:lnTo>
                  <a:pt x="555172" y="643509"/>
                </a:lnTo>
                <a:cubicBezTo>
                  <a:pt x="560615" y="665280"/>
                  <a:pt x="561464" y="688751"/>
                  <a:pt x="571500" y="708823"/>
                </a:cubicBezTo>
                <a:cubicBezTo>
                  <a:pt x="578385" y="722593"/>
                  <a:pt x="597272" y="727711"/>
                  <a:pt x="604157" y="741481"/>
                </a:cubicBezTo>
                <a:cubicBezTo>
                  <a:pt x="619552" y="772270"/>
                  <a:pt x="625928" y="806795"/>
                  <a:pt x="636814" y="839452"/>
                </a:cubicBezTo>
                <a:lnTo>
                  <a:pt x="653143" y="888438"/>
                </a:lnTo>
                <a:cubicBezTo>
                  <a:pt x="658586" y="834009"/>
                  <a:pt x="661155" y="779216"/>
                  <a:pt x="669472" y="725152"/>
                </a:cubicBezTo>
                <a:cubicBezTo>
                  <a:pt x="672089" y="708140"/>
                  <a:pt x="682424" y="693044"/>
                  <a:pt x="685800" y="676166"/>
                </a:cubicBezTo>
                <a:cubicBezTo>
                  <a:pt x="693348" y="638427"/>
                  <a:pt x="694581" y="599605"/>
                  <a:pt x="702129" y="561866"/>
                </a:cubicBezTo>
                <a:cubicBezTo>
                  <a:pt x="707424" y="535391"/>
                  <a:pt x="746638" y="443174"/>
                  <a:pt x="751114" y="431238"/>
                </a:cubicBezTo>
                <a:cubicBezTo>
                  <a:pt x="757158" y="415122"/>
                  <a:pt x="759746" y="397647"/>
                  <a:pt x="767443" y="382252"/>
                </a:cubicBezTo>
                <a:cubicBezTo>
                  <a:pt x="776219" y="364699"/>
                  <a:pt x="788557" y="349137"/>
                  <a:pt x="800100" y="333266"/>
                </a:cubicBezTo>
                <a:cubicBezTo>
                  <a:pt x="946429" y="132065"/>
                  <a:pt x="854691" y="267710"/>
                  <a:pt x="930729" y="153652"/>
                </a:cubicBezTo>
                <a:cubicBezTo>
                  <a:pt x="936172" y="137323"/>
                  <a:pt x="943323" y="121468"/>
                  <a:pt x="947057" y="104666"/>
                </a:cubicBezTo>
                <a:cubicBezTo>
                  <a:pt x="954239" y="72347"/>
                  <a:pt x="963386" y="-26412"/>
                  <a:pt x="963386" y="6695"/>
                </a:cubicBezTo>
                <a:cubicBezTo>
                  <a:pt x="963386" y="202713"/>
                  <a:pt x="961023" y="399003"/>
                  <a:pt x="947057" y="594523"/>
                </a:cubicBezTo>
                <a:cubicBezTo>
                  <a:pt x="944604" y="628859"/>
                  <a:pt x="925286" y="659838"/>
                  <a:pt x="914400" y="692495"/>
                </a:cubicBezTo>
                <a:lnTo>
                  <a:pt x="898072" y="741481"/>
                </a:lnTo>
                <a:cubicBezTo>
                  <a:pt x="903515" y="779581"/>
                  <a:pt x="891308" y="824991"/>
                  <a:pt x="914400" y="855781"/>
                </a:cubicBezTo>
                <a:cubicBezTo>
                  <a:pt x="926175" y="871481"/>
                  <a:pt x="939326" y="824833"/>
                  <a:pt x="947057" y="806795"/>
                </a:cubicBezTo>
                <a:cubicBezTo>
                  <a:pt x="955897" y="786168"/>
                  <a:pt x="953350" y="761553"/>
                  <a:pt x="963386" y="741481"/>
                </a:cubicBezTo>
                <a:cubicBezTo>
                  <a:pt x="970271" y="727711"/>
                  <a:pt x="986591" y="720975"/>
                  <a:pt x="996043" y="708823"/>
                </a:cubicBezTo>
                <a:cubicBezTo>
                  <a:pt x="1024788" y="671864"/>
                  <a:pt x="1046191" y="629168"/>
                  <a:pt x="1077686" y="594523"/>
                </a:cubicBezTo>
                <a:cubicBezTo>
                  <a:pt x="1101130" y="568735"/>
                  <a:pt x="1133851" y="552989"/>
                  <a:pt x="1159329" y="529209"/>
                </a:cubicBezTo>
                <a:cubicBezTo>
                  <a:pt x="1226855" y="466184"/>
                  <a:pt x="1289958" y="398580"/>
                  <a:pt x="1355272" y="333266"/>
                </a:cubicBezTo>
                <a:cubicBezTo>
                  <a:pt x="1382486" y="306052"/>
                  <a:pt x="1402490" y="268835"/>
                  <a:pt x="1436914" y="251623"/>
                </a:cubicBezTo>
                <a:cubicBezTo>
                  <a:pt x="1458686" y="240737"/>
                  <a:pt x="1481095" y="231043"/>
                  <a:pt x="1502229" y="218966"/>
                </a:cubicBezTo>
                <a:cubicBezTo>
                  <a:pt x="1519268" y="209230"/>
                  <a:pt x="1535245" y="197715"/>
                  <a:pt x="1551214" y="186309"/>
                </a:cubicBezTo>
                <a:cubicBezTo>
                  <a:pt x="1573359" y="170491"/>
                  <a:pt x="1592900" y="150825"/>
                  <a:pt x="1616529" y="137323"/>
                </a:cubicBezTo>
                <a:cubicBezTo>
                  <a:pt x="1631473" y="128784"/>
                  <a:pt x="1649186" y="126438"/>
                  <a:pt x="1665514" y="120995"/>
                </a:cubicBezTo>
                <a:cubicBezTo>
                  <a:pt x="1629404" y="157106"/>
                  <a:pt x="1606604" y="173502"/>
                  <a:pt x="1583872" y="218966"/>
                </a:cubicBezTo>
                <a:cubicBezTo>
                  <a:pt x="1540329" y="306050"/>
                  <a:pt x="1602840" y="231335"/>
                  <a:pt x="1534886" y="333266"/>
                </a:cubicBezTo>
                <a:cubicBezTo>
                  <a:pt x="1347742" y="613982"/>
                  <a:pt x="1507355" y="369569"/>
                  <a:pt x="1387929" y="512881"/>
                </a:cubicBezTo>
                <a:cubicBezTo>
                  <a:pt x="1375366" y="527957"/>
                  <a:pt x="1364669" y="544638"/>
                  <a:pt x="1355272" y="561866"/>
                </a:cubicBezTo>
                <a:cubicBezTo>
                  <a:pt x="1331960" y="604604"/>
                  <a:pt x="1289957" y="692495"/>
                  <a:pt x="1289957" y="692495"/>
                </a:cubicBezTo>
                <a:cubicBezTo>
                  <a:pt x="1284514" y="714266"/>
                  <a:pt x="1275978" y="735491"/>
                  <a:pt x="1273629" y="757809"/>
                </a:cubicBezTo>
                <a:cubicBezTo>
                  <a:pt x="1265063" y="839184"/>
                  <a:pt x="1241253" y="922503"/>
                  <a:pt x="1257300" y="1002738"/>
                </a:cubicBezTo>
                <a:cubicBezTo>
                  <a:pt x="1263524" y="1033859"/>
                  <a:pt x="1287244" y="946485"/>
                  <a:pt x="1306286" y="921095"/>
                </a:cubicBezTo>
                <a:cubicBezTo>
                  <a:pt x="1320141" y="902621"/>
                  <a:pt x="1337739" y="887137"/>
                  <a:pt x="1355272" y="872109"/>
                </a:cubicBezTo>
                <a:cubicBezTo>
                  <a:pt x="1433323" y="805207"/>
                  <a:pt x="1402269" y="838255"/>
                  <a:pt x="1485900" y="790466"/>
                </a:cubicBezTo>
                <a:cubicBezTo>
                  <a:pt x="1574528" y="739822"/>
                  <a:pt x="1494061" y="771417"/>
                  <a:pt x="1583872" y="741481"/>
                </a:cubicBezTo>
                <a:cubicBezTo>
                  <a:pt x="1605643" y="746924"/>
                  <a:pt x="1637640" y="738566"/>
                  <a:pt x="1649186" y="757809"/>
                </a:cubicBezTo>
                <a:cubicBezTo>
                  <a:pt x="1665834" y="785556"/>
                  <a:pt x="1612305" y="853951"/>
                  <a:pt x="1600200" y="872109"/>
                </a:cubicBezTo>
                <a:cubicBezTo>
                  <a:pt x="1594757" y="888438"/>
                  <a:pt x="1592727" y="906336"/>
                  <a:pt x="1583872" y="921095"/>
                </a:cubicBezTo>
                <a:cubicBezTo>
                  <a:pt x="1543185" y="988907"/>
                  <a:pt x="1415168" y="967139"/>
                  <a:pt x="1567543" y="1133366"/>
                </a:cubicBezTo>
                <a:cubicBezTo>
                  <a:pt x="1604505" y="1173688"/>
                  <a:pt x="1676400" y="1144252"/>
                  <a:pt x="1730829" y="1149695"/>
                </a:cubicBezTo>
                <a:cubicBezTo>
                  <a:pt x="1719943" y="1166024"/>
                  <a:pt x="1711095" y="1183912"/>
                  <a:pt x="1698172" y="1198681"/>
                </a:cubicBezTo>
                <a:cubicBezTo>
                  <a:pt x="1672828" y="1227645"/>
                  <a:pt x="1637877" y="1248300"/>
                  <a:pt x="1616529" y="1280323"/>
                </a:cubicBezTo>
                <a:cubicBezTo>
                  <a:pt x="1605643" y="1296652"/>
                  <a:pt x="1592648" y="1311756"/>
                  <a:pt x="1583872" y="1329309"/>
                </a:cubicBezTo>
                <a:cubicBezTo>
                  <a:pt x="1576175" y="1344704"/>
                  <a:pt x="1567543" y="1378295"/>
                  <a:pt x="1567543" y="1378295"/>
                </a:cubicBezTo>
              </a:path>
            </a:pathLst>
          </a:cu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Volný tvar 27"/>
          <p:cNvSpPr/>
          <p:nvPr/>
        </p:nvSpPr>
        <p:spPr>
          <a:xfrm>
            <a:off x="0" y="5606654"/>
            <a:ext cx="7642353" cy="1251346"/>
          </a:xfrm>
          <a:custGeom>
            <a:avLst/>
            <a:gdLst>
              <a:gd name="connsiteX0" fmla="*/ 0 w 7642353"/>
              <a:gd name="connsiteY0" fmla="*/ 1251346 h 1251346"/>
              <a:gd name="connsiteX1" fmla="*/ 32657 w 7642353"/>
              <a:gd name="connsiteY1" fmla="*/ 777817 h 1251346"/>
              <a:gd name="connsiteX2" fmla="*/ 65314 w 7642353"/>
              <a:gd name="connsiteY2" fmla="*/ 483903 h 1251346"/>
              <a:gd name="connsiteX3" fmla="*/ 81643 w 7642353"/>
              <a:gd name="connsiteY3" fmla="*/ 434917 h 1251346"/>
              <a:gd name="connsiteX4" fmla="*/ 97971 w 7642353"/>
              <a:gd name="connsiteY4" fmla="*/ 369603 h 1251346"/>
              <a:gd name="connsiteX5" fmla="*/ 114300 w 7642353"/>
              <a:gd name="connsiteY5" fmla="*/ 271632 h 1251346"/>
              <a:gd name="connsiteX6" fmla="*/ 130629 w 7642353"/>
              <a:gd name="connsiteY6" fmla="*/ 222646 h 1251346"/>
              <a:gd name="connsiteX7" fmla="*/ 261257 w 7642353"/>
              <a:gd name="connsiteY7" fmla="*/ 157332 h 1251346"/>
              <a:gd name="connsiteX8" fmla="*/ 342900 w 7642353"/>
              <a:gd name="connsiteY8" fmla="*/ 173660 h 1251346"/>
              <a:gd name="connsiteX9" fmla="*/ 326571 w 7642353"/>
              <a:gd name="connsiteY9" fmla="*/ 222646 h 1251346"/>
              <a:gd name="connsiteX10" fmla="*/ 277586 w 7642353"/>
              <a:gd name="connsiteY10" fmla="*/ 402260 h 1251346"/>
              <a:gd name="connsiteX11" fmla="*/ 261257 w 7642353"/>
              <a:gd name="connsiteY11" fmla="*/ 467575 h 1251346"/>
              <a:gd name="connsiteX12" fmla="*/ 212271 w 7642353"/>
              <a:gd name="connsiteY12" fmla="*/ 565546 h 1251346"/>
              <a:gd name="connsiteX13" fmla="*/ 310243 w 7642353"/>
              <a:gd name="connsiteY13" fmla="*/ 728832 h 1251346"/>
              <a:gd name="connsiteX14" fmla="*/ 359229 w 7642353"/>
              <a:gd name="connsiteY14" fmla="*/ 745160 h 1251346"/>
              <a:gd name="connsiteX15" fmla="*/ 440871 w 7642353"/>
              <a:gd name="connsiteY15" fmla="*/ 663517 h 1251346"/>
              <a:gd name="connsiteX16" fmla="*/ 489857 w 7642353"/>
              <a:gd name="connsiteY16" fmla="*/ 630860 h 1251346"/>
              <a:gd name="connsiteX17" fmla="*/ 620486 w 7642353"/>
              <a:gd name="connsiteY17" fmla="*/ 516560 h 1251346"/>
              <a:gd name="connsiteX18" fmla="*/ 702129 w 7642353"/>
              <a:gd name="connsiteY18" fmla="*/ 500232 h 1251346"/>
              <a:gd name="connsiteX19" fmla="*/ 783771 w 7642353"/>
              <a:gd name="connsiteY19" fmla="*/ 516560 h 1251346"/>
              <a:gd name="connsiteX20" fmla="*/ 734786 w 7642353"/>
              <a:gd name="connsiteY20" fmla="*/ 614532 h 1251346"/>
              <a:gd name="connsiteX21" fmla="*/ 751114 w 7642353"/>
              <a:gd name="connsiteY21" fmla="*/ 777817 h 1251346"/>
              <a:gd name="connsiteX22" fmla="*/ 832757 w 7642353"/>
              <a:gd name="connsiteY22" fmla="*/ 794146 h 1251346"/>
              <a:gd name="connsiteX23" fmla="*/ 963386 w 7642353"/>
              <a:gd name="connsiteY23" fmla="*/ 777817 h 1251346"/>
              <a:gd name="connsiteX24" fmla="*/ 996043 w 7642353"/>
              <a:gd name="connsiteY24" fmla="*/ 728832 h 1251346"/>
              <a:gd name="connsiteX25" fmla="*/ 1012371 w 7642353"/>
              <a:gd name="connsiteY25" fmla="*/ 679846 h 1251346"/>
              <a:gd name="connsiteX26" fmla="*/ 1045029 w 7642353"/>
              <a:gd name="connsiteY26" fmla="*/ 647189 h 1251346"/>
              <a:gd name="connsiteX27" fmla="*/ 1061357 w 7642353"/>
              <a:gd name="connsiteY27" fmla="*/ 369603 h 1251346"/>
              <a:gd name="connsiteX28" fmla="*/ 1012371 w 7642353"/>
              <a:gd name="connsiteY28" fmla="*/ 320617 h 1251346"/>
              <a:gd name="connsiteX29" fmla="*/ 1061357 w 7642353"/>
              <a:gd name="connsiteY29" fmla="*/ 336946 h 1251346"/>
              <a:gd name="connsiteX30" fmla="*/ 1110343 w 7642353"/>
              <a:gd name="connsiteY30" fmla="*/ 369603 h 1251346"/>
              <a:gd name="connsiteX31" fmla="*/ 1175657 w 7642353"/>
              <a:gd name="connsiteY31" fmla="*/ 483903 h 1251346"/>
              <a:gd name="connsiteX32" fmla="*/ 1191986 w 7642353"/>
              <a:gd name="connsiteY32" fmla="*/ 549217 h 1251346"/>
              <a:gd name="connsiteX33" fmla="*/ 1208314 w 7642353"/>
              <a:gd name="connsiteY33" fmla="*/ 679846 h 1251346"/>
              <a:gd name="connsiteX34" fmla="*/ 1240971 w 7642353"/>
              <a:gd name="connsiteY34" fmla="*/ 777817 h 1251346"/>
              <a:gd name="connsiteX35" fmla="*/ 1420586 w 7642353"/>
              <a:gd name="connsiteY35" fmla="*/ 761489 h 1251346"/>
              <a:gd name="connsiteX36" fmla="*/ 1436914 w 7642353"/>
              <a:gd name="connsiteY36" fmla="*/ 712503 h 1251346"/>
              <a:gd name="connsiteX37" fmla="*/ 1469571 w 7642353"/>
              <a:gd name="connsiteY37" fmla="*/ 663517 h 1251346"/>
              <a:gd name="connsiteX38" fmla="*/ 1551214 w 7642353"/>
              <a:gd name="connsiteY38" fmla="*/ 532889 h 1251346"/>
              <a:gd name="connsiteX39" fmla="*/ 1616529 w 7642353"/>
              <a:gd name="connsiteY39" fmla="*/ 500232 h 1251346"/>
              <a:gd name="connsiteX40" fmla="*/ 1665514 w 7642353"/>
              <a:gd name="connsiteY40" fmla="*/ 467575 h 1251346"/>
              <a:gd name="connsiteX41" fmla="*/ 1779814 w 7642353"/>
              <a:gd name="connsiteY41" fmla="*/ 434917 h 1251346"/>
              <a:gd name="connsiteX42" fmla="*/ 1828800 w 7642353"/>
              <a:gd name="connsiteY42" fmla="*/ 418589 h 1251346"/>
              <a:gd name="connsiteX43" fmla="*/ 1877786 w 7642353"/>
              <a:gd name="connsiteY43" fmla="*/ 434917 h 1251346"/>
              <a:gd name="connsiteX44" fmla="*/ 1845129 w 7642353"/>
              <a:gd name="connsiteY44" fmla="*/ 467575 h 1251346"/>
              <a:gd name="connsiteX45" fmla="*/ 1812471 w 7642353"/>
              <a:gd name="connsiteY45" fmla="*/ 614532 h 1251346"/>
              <a:gd name="connsiteX46" fmla="*/ 2057400 w 7642353"/>
              <a:gd name="connsiteY46" fmla="*/ 598203 h 1251346"/>
              <a:gd name="connsiteX47" fmla="*/ 2090057 w 7642353"/>
              <a:gd name="connsiteY47" fmla="*/ 532889 h 1251346"/>
              <a:gd name="connsiteX48" fmla="*/ 2139043 w 7642353"/>
              <a:gd name="connsiteY48" fmla="*/ 451246 h 1251346"/>
              <a:gd name="connsiteX49" fmla="*/ 2171700 w 7642353"/>
              <a:gd name="connsiteY49" fmla="*/ 320617 h 1251346"/>
              <a:gd name="connsiteX50" fmla="*/ 2188029 w 7642353"/>
              <a:gd name="connsiteY50" fmla="*/ 255303 h 1251346"/>
              <a:gd name="connsiteX51" fmla="*/ 2220686 w 7642353"/>
              <a:gd name="connsiteY51" fmla="*/ 206317 h 1251346"/>
              <a:gd name="connsiteX52" fmla="*/ 2237014 w 7642353"/>
              <a:gd name="connsiteY52" fmla="*/ 271632 h 1251346"/>
              <a:gd name="connsiteX53" fmla="*/ 2253343 w 7642353"/>
              <a:gd name="connsiteY53" fmla="*/ 598203 h 1251346"/>
              <a:gd name="connsiteX54" fmla="*/ 2269671 w 7642353"/>
              <a:gd name="connsiteY54" fmla="*/ 647189 h 1251346"/>
              <a:gd name="connsiteX55" fmla="*/ 2351314 w 7642353"/>
              <a:gd name="connsiteY55" fmla="*/ 696175 h 1251346"/>
              <a:gd name="connsiteX56" fmla="*/ 2465614 w 7642353"/>
              <a:gd name="connsiteY56" fmla="*/ 745160 h 1251346"/>
              <a:gd name="connsiteX57" fmla="*/ 2596243 w 7642353"/>
              <a:gd name="connsiteY57" fmla="*/ 679846 h 1251346"/>
              <a:gd name="connsiteX58" fmla="*/ 2612571 w 7642353"/>
              <a:gd name="connsiteY58" fmla="*/ 630860 h 1251346"/>
              <a:gd name="connsiteX59" fmla="*/ 2645229 w 7642353"/>
              <a:gd name="connsiteY59" fmla="*/ 581875 h 1251346"/>
              <a:gd name="connsiteX60" fmla="*/ 2661557 w 7642353"/>
              <a:gd name="connsiteY60" fmla="*/ 516560 h 1251346"/>
              <a:gd name="connsiteX61" fmla="*/ 2677886 w 7642353"/>
              <a:gd name="connsiteY61" fmla="*/ 467575 h 1251346"/>
              <a:gd name="connsiteX62" fmla="*/ 2694214 w 7642353"/>
              <a:gd name="connsiteY62" fmla="*/ 647189 h 1251346"/>
              <a:gd name="connsiteX63" fmla="*/ 2743200 w 7642353"/>
              <a:gd name="connsiteY63" fmla="*/ 679846 h 1251346"/>
              <a:gd name="connsiteX64" fmla="*/ 2792186 w 7642353"/>
              <a:gd name="connsiteY64" fmla="*/ 728832 h 1251346"/>
              <a:gd name="connsiteX65" fmla="*/ 3004457 w 7642353"/>
              <a:gd name="connsiteY65" fmla="*/ 777817 h 1251346"/>
              <a:gd name="connsiteX66" fmla="*/ 3184071 w 7642353"/>
              <a:gd name="connsiteY66" fmla="*/ 777817 h 1251346"/>
              <a:gd name="connsiteX67" fmla="*/ 3265714 w 7642353"/>
              <a:gd name="connsiteY67" fmla="*/ 728832 h 1251346"/>
              <a:gd name="connsiteX68" fmla="*/ 3331029 w 7642353"/>
              <a:gd name="connsiteY68" fmla="*/ 614532 h 1251346"/>
              <a:gd name="connsiteX69" fmla="*/ 3445329 w 7642353"/>
              <a:gd name="connsiteY69" fmla="*/ 516560 h 1251346"/>
              <a:gd name="connsiteX70" fmla="*/ 3494314 w 7642353"/>
              <a:gd name="connsiteY70" fmla="*/ 451246 h 1251346"/>
              <a:gd name="connsiteX71" fmla="*/ 3592286 w 7642353"/>
              <a:gd name="connsiteY71" fmla="*/ 385932 h 1251346"/>
              <a:gd name="connsiteX72" fmla="*/ 3559629 w 7642353"/>
              <a:gd name="connsiteY72" fmla="*/ 500232 h 1251346"/>
              <a:gd name="connsiteX73" fmla="*/ 3543300 w 7642353"/>
              <a:gd name="connsiteY73" fmla="*/ 549217 h 1251346"/>
              <a:gd name="connsiteX74" fmla="*/ 3592286 w 7642353"/>
              <a:gd name="connsiteY74" fmla="*/ 696175 h 1251346"/>
              <a:gd name="connsiteX75" fmla="*/ 3641271 w 7642353"/>
              <a:gd name="connsiteY75" fmla="*/ 712503 h 1251346"/>
              <a:gd name="connsiteX76" fmla="*/ 3673929 w 7642353"/>
              <a:gd name="connsiteY76" fmla="*/ 761489 h 1251346"/>
              <a:gd name="connsiteX77" fmla="*/ 3690257 w 7642353"/>
              <a:gd name="connsiteY77" fmla="*/ 826803 h 1251346"/>
              <a:gd name="connsiteX78" fmla="*/ 3739243 w 7642353"/>
              <a:gd name="connsiteY78" fmla="*/ 859460 h 1251346"/>
              <a:gd name="connsiteX79" fmla="*/ 3788229 w 7642353"/>
              <a:gd name="connsiteY79" fmla="*/ 843132 h 1251346"/>
              <a:gd name="connsiteX80" fmla="*/ 3869871 w 7642353"/>
              <a:gd name="connsiteY80" fmla="*/ 712503 h 1251346"/>
              <a:gd name="connsiteX81" fmla="*/ 3886200 w 7642353"/>
              <a:gd name="connsiteY81" fmla="*/ 663517 h 1251346"/>
              <a:gd name="connsiteX82" fmla="*/ 3902529 w 7642353"/>
              <a:gd name="connsiteY82" fmla="*/ 598203 h 1251346"/>
              <a:gd name="connsiteX83" fmla="*/ 3951514 w 7642353"/>
              <a:gd name="connsiteY83" fmla="*/ 581875 h 1251346"/>
              <a:gd name="connsiteX84" fmla="*/ 4000500 w 7642353"/>
              <a:gd name="connsiteY84" fmla="*/ 516560 h 1251346"/>
              <a:gd name="connsiteX85" fmla="*/ 4147457 w 7642353"/>
              <a:gd name="connsiteY85" fmla="*/ 532889 h 1251346"/>
              <a:gd name="connsiteX86" fmla="*/ 4098471 w 7642353"/>
              <a:gd name="connsiteY86" fmla="*/ 630860 h 1251346"/>
              <a:gd name="connsiteX87" fmla="*/ 4065814 w 7642353"/>
              <a:gd name="connsiteY87" fmla="*/ 679846 h 1251346"/>
              <a:gd name="connsiteX88" fmla="*/ 4065814 w 7642353"/>
              <a:gd name="connsiteY88" fmla="*/ 859460 h 1251346"/>
              <a:gd name="connsiteX89" fmla="*/ 4163786 w 7642353"/>
              <a:gd name="connsiteY89" fmla="*/ 843132 h 1251346"/>
              <a:gd name="connsiteX90" fmla="*/ 4212771 w 7642353"/>
              <a:gd name="connsiteY90" fmla="*/ 810475 h 1251346"/>
              <a:gd name="connsiteX91" fmla="*/ 4261757 w 7642353"/>
              <a:gd name="connsiteY91" fmla="*/ 794146 h 1251346"/>
              <a:gd name="connsiteX92" fmla="*/ 4294414 w 7642353"/>
              <a:gd name="connsiteY92" fmla="*/ 745160 h 1251346"/>
              <a:gd name="connsiteX93" fmla="*/ 4310743 w 7642353"/>
              <a:gd name="connsiteY93" fmla="*/ 663517 h 1251346"/>
              <a:gd name="connsiteX94" fmla="*/ 4359729 w 7642353"/>
              <a:gd name="connsiteY94" fmla="*/ 532889 h 1251346"/>
              <a:gd name="connsiteX95" fmla="*/ 4376057 w 7642353"/>
              <a:gd name="connsiteY95" fmla="*/ 418589 h 1251346"/>
              <a:gd name="connsiteX96" fmla="*/ 4392386 w 7642353"/>
              <a:gd name="connsiteY96" fmla="*/ 255303 h 1251346"/>
              <a:gd name="connsiteX97" fmla="*/ 4474029 w 7642353"/>
              <a:gd name="connsiteY97" fmla="*/ 173660 h 1251346"/>
              <a:gd name="connsiteX98" fmla="*/ 4523014 w 7642353"/>
              <a:gd name="connsiteY98" fmla="*/ 92017 h 1251346"/>
              <a:gd name="connsiteX99" fmla="*/ 4572000 w 7642353"/>
              <a:gd name="connsiteY99" fmla="*/ 75689 h 1251346"/>
              <a:gd name="connsiteX100" fmla="*/ 4669971 w 7642353"/>
              <a:gd name="connsiteY100" fmla="*/ 10375 h 1251346"/>
              <a:gd name="connsiteX101" fmla="*/ 4653643 w 7642353"/>
              <a:gd name="connsiteY101" fmla="*/ 238975 h 1251346"/>
              <a:gd name="connsiteX102" fmla="*/ 4637314 w 7642353"/>
              <a:gd name="connsiteY102" fmla="*/ 287960 h 1251346"/>
              <a:gd name="connsiteX103" fmla="*/ 4588329 w 7642353"/>
              <a:gd name="connsiteY103" fmla="*/ 418589 h 1251346"/>
              <a:gd name="connsiteX104" fmla="*/ 4539343 w 7642353"/>
              <a:gd name="connsiteY104" fmla="*/ 663517 h 1251346"/>
              <a:gd name="connsiteX105" fmla="*/ 4523014 w 7642353"/>
              <a:gd name="connsiteY105" fmla="*/ 745160 h 1251346"/>
              <a:gd name="connsiteX106" fmla="*/ 4555671 w 7642353"/>
              <a:gd name="connsiteY106" fmla="*/ 826803 h 1251346"/>
              <a:gd name="connsiteX107" fmla="*/ 4767943 w 7642353"/>
              <a:gd name="connsiteY107" fmla="*/ 728832 h 1251346"/>
              <a:gd name="connsiteX108" fmla="*/ 4784271 w 7642353"/>
              <a:gd name="connsiteY108" fmla="*/ 679846 h 1251346"/>
              <a:gd name="connsiteX109" fmla="*/ 4833257 w 7642353"/>
              <a:gd name="connsiteY109" fmla="*/ 565546 h 1251346"/>
              <a:gd name="connsiteX110" fmla="*/ 4914900 w 7642353"/>
              <a:gd name="connsiteY110" fmla="*/ 532889 h 1251346"/>
              <a:gd name="connsiteX111" fmla="*/ 4963886 w 7642353"/>
              <a:gd name="connsiteY111" fmla="*/ 500232 h 1251346"/>
              <a:gd name="connsiteX112" fmla="*/ 4996543 w 7642353"/>
              <a:gd name="connsiteY112" fmla="*/ 663517 h 1251346"/>
              <a:gd name="connsiteX113" fmla="*/ 5045529 w 7642353"/>
              <a:gd name="connsiteY113" fmla="*/ 712503 h 1251346"/>
              <a:gd name="connsiteX114" fmla="*/ 5094514 w 7642353"/>
              <a:gd name="connsiteY114" fmla="*/ 745160 h 1251346"/>
              <a:gd name="connsiteX115" fmla="*/ 5159829 w 7642353"/>
              <a:gd name="connsiteY115" fmla="*/ 826803 h 1251346"/>
              <a:gd name="connsiteX116" fmla="*/ 5208814 w 7642353"/>
              <a:gd name="connsiteY116" fmla="*/ 875789 h 1251346"/>
              <a:gd name="connsiteX117" fmla="*/ 5306786 w 7642353"/>
              <a:gd name="connsiteY117" fmla="*/ 908446 h 1251346"/>
              <a:gd name="connsiteX118" fmla="*/ 5437414 w 7642353"/>
              <a:gd name="connsiteY118" fmla="*/ 892117 h 1251346"/>
              <a:gd name="connsiteX119" fmla="*/ 5486400 w 7642353"/>
              <a:gd name="connsiteY119" fmla="*/ 826803 h 1251346"/>
              <a:gd name="connsiteX120" fmla="*/ 5535386 w 7642353"/>
              <a:gd name="connsiteY120" fmla="*/ 794146 h 1251346"/>
              <a:gd name="connsiteX121" fmla="*/ 5584371 w 7642353"/>
              <a:gd name="connsiteY121" fmla="*/ 663517 h 1251346"/>
              <a:gd name="connsiteX122" fmla="*/ 5617029 w 7642353"/>
              <a:gd name="connsiteY122" fmla="*/ 565546 h 1251346"/>
              <a:gd name="connsiteX123" fmla="*/ 5633357 w 7642353"/>
              <a:gd name="connsiteY123" fmla="*/ 712503 h 1251346"/>
              <a:gd name="connsiteX124" fmla="*/ 5649686 w 7642353"/>
              <a:gd name="connsiteY124" fmla="*/ 1137046 h 1251346"/>
              <a:gd name="connsiteX125" fmla="*/ 5698671 w 7642353"/>
              <a:gd name="connsiteY125" fmla="*/ 1120717 h 1251346"/>
              <a:gd name="connsiteX126" fmla="*/ 5878286 w 7642353"/>
              <a:gd name="connsiteY126" fmla="*/ 1071732 h 1251346"/>
              <a:gd name="connsiteX127" fmla="*/ 5927271 w 7642353"/>
              <a:gd name="connsiteY127" fmla="*/ 1022746 h 1251346"/>
              <a:gd name="connsiteX128" fmla="*/ 6074229 w 7642353"/>
              <a:gd name="connsiteY128" fmla="*/ 924775 h 1251346"/>
              <a:gd name="connsiteX129" fmla="*/ 6155871 w 7642353"/>
              <a:gd name="connsiteY129" fmla="*/ 843132 h 1251346"/>
              <a:gd name="connsiteX130" fmla="*/ 6204857 w 7642353"/>
              <a:gd name="connsiteY130" fmla="*/ 777817 h 1251346"/>
              <a:gd name="connsiteX131" fmla="*/ 6351814 w 7642353"/>
              <a:gd name="connsiteY131" fmla="*/ 663517 h 1251346"/>
              <a:gd name="connsiteX132" fmla="*/ 6400800 w 7642353"/>
              <a:gd name="connsiteY132" fmla="*/ 630860 h 1251346"/>
              <a:gd name="connsiteX133" fmla="*/ 6498771 w 7642353"/>
              <a:gd name="connsiteY133" fmla="*/ 598203 h 1251346"/>
              <a:gd name="connsiteX134" fmla="*/ 6482443 w 7642353"/>
              <a:gd name="connsiteY134" fmla="*/ 647189 h 1251346"/>
              <a:gd name="connsiteX135" fmla="*/ 6417129 w 7642353"/>
              <a:gd name="connsiteY135" fmla="*/ 745160 h 1251346"/>
              <a:gd name="connsiteX136" fmla="*/ 6645729 w 7642353"/>
              <a:gd name="connsiteY136" fmla="*/ 1006417 h 1251346"/>
              <a:gd name="connsiteX137" fmla="*/ 6678386 w 7642353"/>
              <a:gd name="connsiteY137" fmla="*/ 957432 h 1251346"/>
              <a:gd name="connsiteX138" fmla="*/ 6727371 w 7642353"/>
              <a:gd name="connsiteY138" fmla="*/ 859460 h 1251346"/>
              <a:gd name="connsiteX139" fmla="*/ 6792686 w 7642353"/>
              <a:gd name="connsiteY139" fmla="*/ 810475 h 1251346"/>
              <a:gd name="connsiteX140" fmla="*/ 6890657 w 7642353"/>
              <a:gd name="connsiteY140" fmla="*/ 745160 h 1251346"/>
              <a:gd name="connsiteX141" fmla="*/ 6939643 w 7642353"/>
              <a:gd name="connsiteY141" fmla="*/ 696175 h 1251346"/>
              <a:gd name="connsiteX142" fmla="*/ 7037614 w 7642353"/>
              <a:gd name="connsiteY142" fmla="*/ 647189 h 1251346"/>
              <a:gd name="connsiteX143" fmla="*/ 7168243 w 7642353"/>
              <a:gd name="connsiteY143" fmla="*/ 565546 h 1251346"/>
              <a:gd name="connsiteX144" fmla="*/ 7119257 w 7642353"/>
              <a:gd name="connsiteY144" fmla="*/ 647189 h 1251346"/>
              <a:gd name="connsiteX145" fmla="*/ 7070271 w 7642353"/>
              <a:gd name="connsiteY145" fmla="*/ 679846 h 1251346"/>
              <a:gd name="connsiteX146" fmla="*/ 7004957 w 7642353"/>
              <a:gd name="connsiteY146" fmla="*/ 810475 h 1251346"/>
              <a:gd name="connsiteX147" fmla="*/ 6988629 w 7642353"/>
              <a:gd name="connsiteY147" fmla="*/ 859460 h 1251346"/>
              <a:gd name="connsiteX148" fmla="*/ 7037614 w 7642353"/>
              <a:gd name="connsiteY148" fmla="*/ 1022746 h 1251346"/>
              <a:gd name="connsiteX149" fmla="*/ 7086600 w 7642353"/>
              <a:gd name="connsiteY149" fmla="*/ 1055403 h 1251346"/>
              <a:gd name="connsiteX150" fmla="*/ 7135586 w 7642353"/>
              <a:gd name="connsiteY150" fmla="*/ 1071732 h 1251346"/>
              <a:gd name="connsiteX151" fmla="*/ 7184571 w 7642353"/>
              <a:gd name="connsiteY151" fmla="*/ 1055403 h 1251346"/>
              <a:gd name="connsiteX152" fmla="*/ 7266214 w 7642353"/>
              <a:gd name="connsiteY152" fmla="*/ 908446 h 1251346"/>
              <a:gd name="connsiteX153" fmla="*/ 7298871 w 7642353"/>
              <a:gd name="connsiteY153" fmla="*/ 859460 h 1251346"/>
              <a:gd name="connsiteX154" fmla="*/ 7347857 w 7642353"/>
              <a:gd name="connsiteY154" fmla="*/ 843132 h 1251346"/>
              <a:gd name="connsiteX155" fmla="*/ 7543800 w 7642353"/>
              <a:gd name="connsiteY155" fmla="*/ 745160 h 1251346"/>
              <a:gd name="connsiteX156" fmla="*/ 7592786 w 7642353"/>
              <a:gd name="connsiteY156" fmla="*/ 728832 h 1251346"/>
              <a:gd name="connsiteX157" fmla="*/ 7641771 w 7642353"/>
              <a:gd name="connsiteY157" fmla="*/ 745160 h 1251346"/>
              <a:gd name="connsiteX158" fmla="*/ 7609114 w 7642353"/>
              <a:gd name="connsiteY158" fmla="*/ 794146 h 1251346"/>
              <a:gd name="connsiteX159" fmla="*/ 7543800 w 7642353"/>
              <a:gd name="connsiteY159" fmla="*/ 875789 h 1251346"/>
              <a:gd name="connsiteX160" fmla="*/ 7511143 w 7642353"/>
              <a:gd name="connsiteY160" fmla="*/ 973760 h 1251346"/>
              <a:gd name="connsiteX161" fmla="*/ 7494814 w 7642353"/>
              <a:gd name="connsiteY161" fmla="*/ 1022746 h 1251346"/>
              <a:gd name="connsiteX162" fmla="*/ 7445829 w 7642353"/>
              <a:gd name="connsiteY162" fmla="*/ 1104389 h 1251346"/>
              <a:gd name="connsiteX163" fmla="*/ 7429500 w 7642353"/>
              <a:gd name="connsiteY163" fmla="*/ 1251346 h 12513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</a:cxnLst>
            <a:rect l="l" t="t" r="r" b="b"/>
            <a:pathLst>
              <a:path w="7642353" h="1251346">
                <a:moveTo>
                  <a:pt x="0" y="1251346"/>
                </a:moveTo>
                <a:cubicBezTo>
                  <a:pt x="10886" y="1093503"/>
                  <a:pt x="21111" y="935613"/>
                  <a:pt x="32657" y="777817"/>
                </a:cubicBezTo>
                <a:cubicBezTo>
                  <a:pt x="39485" y="684497"/>
                  <a:pt x="44400" y="578018"/>
                  <a:pt x="65314" y="483903"/>
                </a:cubicBezTo>
                <a:cubicBezTo>
                  <a:pt x="69048" y="467101"/>
                  <a:pt x="76915" y="451467"/>
                  <a:pt x="81643" y="434917"/>
                </a:cubicBezTo>
                <a:cubicBezTo>
                  <a:pt x="87808" y="413339"/>
                  <a:pt x="93570" y="391609"/>
                  <a:pt x="97971" y="369603"/>
                </a:cubicBezTo>
                <a:cubicBezTo>
                  <a:pt x="104464" y="337138"/>
                  <a:pt x="107118" y="303951"/>
                  <a:pt x="114300" y="271632"/>
                </a:cubicBezTo>
                <a:cubicBezTo>
                  <a:pt x="118034" y="254830"/>
                  <a:pt x="119610" y="235869"/>
                  <a:pt x="130629" y="222646"/>
                </a:cubicBezTo>
                <a:cubicBezTo>
                  <a:pt x="174455" y="170055"/>
                  <a:pt x="202065" y="172129"/>
                  <a:pt x="261257" y="157332"/>
                </a:cubicBezTo>
                <a:cubicBezTo>
                  <a:pt x="288471" y="162775"/>
                  <a:pt x="323275" y="154035"/>
                  <a:pt x="342900" y="173660"/>
                </a:cubicBezTo>
                <a:cubicBezTo>
                  <a:pt x="355071" y="185831"/>
                  <a:pt x="330305" y="205844"/>
                  <a:pt x="326571" y="222646"/>
                </a:cubicBezTo>
                <a:cubicBezTo>
                  <a:pt x="267351" y="489136"/>
                  <a:pt x="356246" y="166281"/>
                  <a:pt x="277586" y="402260"/>
                </a:cubicBezTo>
                <a:cubicBezTo>
                  <a:pt x="270489" y="423550"/>
                  <a:pt x="270097" y="446948"/>
                  <a:pt x="261257" y="467575"/>
                </a:cubicBezTo>
                <a:cubicBezTo>
                  <a:pt x="166293" y="689157"/>
                  <a:pt x="281080" y="359123"/>
                  <a:pt x="212271" y="565546"/>
                </a:cubicBezTo>
                <a:cubicBezTo>
                  <a:pt x="228265" y="597532"/>
                  <a:pt x="286601" y="720952"/>
                  <a:pt x="310243" y="728832"/>
                </a:cubicBezTo>
                <a:lnTo>
                  <a:pt x="359229" y="745160"/>
                </a:lnTo>
                <a:cubicBezTo>
                  <a:pt x="386443" y="717946"/>
                  <a:pt x="408848" y="684865"/>
                  <a:pt x="440871" y="663517"/>
                </a:cubicBezTo>
                <a:cubicBezTo>
                  <a:pt x="457200" y="652631"/>
                  <a:pt x="475088" y="643783"/>
                  <a:pt x="489857" y="630860"/>
                </a:cubicBezTo>
                <a:cubicBezTo>
                  <a:pt x="516582" y="607475"/>
                  <a:pt x="574555" y="533784"/>
                  <a:pt x="620486" y="516560"/>
                </a:cubicBezTo>
                <a:cubicBezTo>
                  <a:pt x="646472" y="506815"/>
                  <a:pt x="674915" y="505675"/>
                  <a:pt x="702129" y="500232"/>
                </a:cubicBezTo>
                <a:cubicBezTo>
                  <a:pt x="729343" y="505675"/>
                  <a:pt x="764147" y="496936"/>
                  <a:pt x="783771" y="516560"/>
                </a:cubicBezTo>
                <a:cubicBezTo>
                  <a:pt x="797292" y="530081"/>
                  <a:pt x="735882" y="612888"/>
                  <a:pt x="734786" y="614532"/>
                </a:cubicBezTo>
                <a:cubicBezTo>
                  <a:pt x="740229" y="668960"/>
                  <a:pt x="724921" y="729796"/>
                  <a:pt x="751114" y="777817"/>
                </a:cubicBezTo>
                <a:cubicBezTo>
                  <a:pt x="764404" y="802182"/>
                  <a:pt x="805004" y="794146"/>
                  <a:pt x="832757" y="794146"/>
                </a:cubicBezTo>
                <a:cubicBezTo>
                  <a:pt x="876639" y="794146"/>
                  <a:pt x="919843" y="783260"/>
                  <a:pt x="963386" y="777817"/>
                </a:cubicBezTo>
                <a:cubicBezTo>
                  <a:pt x="974272" y="761489"/>
                  <a:pt x="987267" y="746385"/>
                  <a:pt x="996043" y="728832"/>
                </a:cubicBezTo>
                <a:cubicBezTo>
                  <a:pt x="1003740" y="713437"/>
                  <a:pt x="1003516" y="694605"/>
                  <a:pt x="1012371" y="679846"/>
                </a:cubicBezTo>
                <a:cubicBezTo>
                  <a:pt x="1020292" y="666645"/>
                  <a:pt x="1034143" y="658075"/>
                  <a:pt x="1045029" y="647189"/>
                </a:cubicBezTo>
                <a:cubicBezTo>
                  <a:pt x="1073026" y="535201"/>
                  <a:pt x="1100887" y="488191"/>
                  <a:pt x="1061357" y="369603"/>
                </a:cubicBezTo>
                <a:cubicBezTo>
                  <a:pt x="1054055" y="347696"/>
                  <a:pt x="1012371" y="343709"/>
                  <a:pt x="1012371" y="320617"/>
                </a:cubicBezTo>
                <a:cubicBezTo>
                  <a:pt x="1012371" y="303405"/>
                  <a:pt x="1045962" y="329249"/>
                  <a:pt x="1061357" y="336946"/>
                </a:cubicBezTo>
                <a:cubicBezTo>
                  <a:pt x="1078910" y="345722"/>
                  <a:pt x="1094014" y="358717"/>
                  <a:pt x="1110343" y="369603"/>
                </a:cubicBezTo>
                <a:cubicBezTo>
                  <a:pt x="1137413" y="410209"/>
                  <a:pt x="1157900" y="436551"/>
                  <a:pt x="1175657" y="483903"/>
                </a:cubicBezTo>
                <a:cubicBezTo>
                  <a:pt x="1183537" y="504916"/>
                  <a:pt x="1186543" y="527446"/>
                  <a:pt x="1191986" y="549217"/>
                </a:cubicBezTo>
                <a:cubicBezTo>
                  <a:pt x="1197429" y="592760"/>
                  <a:pt x="1199120" y="636938"/>
                  <a:pt x="1208314" y="679846"/>
                </a:cubicBezTo>
                <a:cubicBezTo>
                  <a:pt x="1215527" y="713505"/>
                  <a:pt x="1240971" y="777817"/>
                  <a:pt x="1240971" y="777817"/>
                </a:cubicBezTo>
                <a:cubicBezTo>
                  <a:pt x="1300843" y="772374"/>
                  <a:pt x="1363553" y="780500"/>
                  <a:pt x="1420586" y="761489"/>
                </a:cubicBezTo>
                <a:cubicBezTo>
                  <a:pt x="1436915" y="756046"/>
                  <a:pt x="1429217" y="727898"/>
                  <a:pt x="1436914" y="712503"/>
                </a:cubicBezTo>
                <a:cubicBezTo>
                  <a:pt x="1445690" y="694950"/>
                  <a:pt x="1459834" y="680556"/>
                  <a:pt x="1469571" y="663517"/>
                </a:cubicBezTo>
                <a:cubicBezTo>
                  <a:pt x="1496614" y="616192"/>
                  <a:pt x="1507509" y="570350"/>
                  <a:pt x="1551214" y="532889"/>
                </a:cubicBezTo>
                <a:cubicBezTo>
                  <a:pt x="1569695" y="517048"/>
                  <a:pt x="1595395" y="512309"/>
                  <a:pt x="1616529" y="500232"/>
                </a:cubicBezTo>
                <a:cubicBezTo>
                  <a:pt x="1633568" y="490496"/>
                  <a:pt x="1647962" y="476351"/>
                  <a:pt x="1665514" y="467575"/>
                </a:cubicBezTo>
                <a:cubicBezTo>
                  <a:pt x="1691614" y="454525"/>
                  <a:pt x="1755400" y="441892"/>
                  <a:pt x="1779814" y="434917"/>
                </a:cubicBezTo>
                <a:cubicBezTo>
                  <a:pt x="1796364" y="430189"/>
                  <a:pt x="1812471" y="424032"/>
                  <a:pt x="1828800" y="418589"/>
                </a:cubicBezTo>
                <a:cubicBezTo>
                  <a:pt x="1845129" y="424032"/>
                  <a:pt x="1872343" y="418588"/>
                  <a:pt x="1877786" y="434917"/>
                </a:cubicBezTo>
                <a:cubicBezTo>
                  <a:pt x="1882654" y="449522"/>
                  <a:pt x="1852014" y="453805"/>
                  <a:pt x="1845129" y="467575"/>
                </a:cubicBezTo>
                <a:cubicBezTo>
                  <a:pt x="1837442" y="482949"/>
                  <a:pt x="1814189" y="605942"/>
                  <a:pt x="1812471" y="614532"/>
                </a:cubicBezTo>
                <a:cubicBezTo>
                  <a:pt x="1845307" y="745874"/>
                  <a:pt x="1818907" y="732355"/>
                  <a:pt x="2057400" y="598203"/>
                </a:cubicBezTo>
                <a:cubicBezTo>
                  <a:pt x="2078615" y="586270"/>
                  <a:pt x="2078236" y="554167"/>
                  <a:pt x="2090057" y="532889"/>
                </a:cubicBezTo>
                <a:cubicBezTo>
                  <a:pt x="2105470" y="505146"/>
                  <a:pt x="2122714" y="478460"/>
                  <a:pt x="2139043" y="451246"/>
                </a:cubicBezTo>
                <a:cubicBezTo>
                  <a:pt x="2172237" y="285271"/>
                  <a:pt x="2138228" y="437766"/>
                  <a:pt x="2171700" y="320617"/>
                </a:cubicBezTo>
                <a:cubicBezTo>
                  <a:pt x="2177865" y="299039"/>
                  <a:pt x="2179189" y="275930"/>
                  <a:pt x="2188029" y="255303"/>
                </a:cubicBezTo>
                <a:cubicBezTo>
                  <a:pt x="2195760" y="237265"/>
                  <a:pt x="2209800" y="222646"/>
                  <a:pt x="2220686" y="206317"/>
                </a:cubicBezTo>
                <a:cubicBezTo>
                  <a:pt x="2226129" y="228089"/>
                  <a:pt x="2235150" y="249268"/>
                  <a:pt x="2237014" y="271632"/>
                </a:cubicBezTo>
                <a:cubicBezTo>
                  <a:pt x="2246065" y="380249"/>
                  <a:pt x="2243901" y="489620"/>
                  <a:pt x="2253343" y="598203"/>
                </a:cubicBezTo>
                <a:cubicBezTo>
                  <a:pt x="2254834" y="615350"/>
                  <a:pt x="2260816" y="632430"/>
                  <a:pt x="2269671" y="647189"/>
                </a:cubicBezTo>
                <a:cubicBezTo>
                  <a:pt x="2297007" y="692749"/>
                  <a:pt x="2307281" y="674158"/>
                  <a:pt x="2351314" y="696175"/>
                </a:cubicBezTo>
                <a:cubicBezTo>
                  <a:pt x="2464072" y="752555"/>
                  <a:pt x="2329688" y="711180"/>
                  <a:pt x="2465614" y="745160"/>
                </a:cubicBezTo>
                <a:cubicBezTo>
                  <a:pt x="2490268" y="735298"/>
                  <a:pt x="2573224" y="708620"/>
                  <a:pt x="2596243" y="679846"/>
                </a:cubicBezTo>
                <a:cubicBezTo>
                  <a:pt x="2606995" y="666406"/>
                  <a:pt x="2604874" y="646255"/>
                  <a:pt x="2612571" y="630860"/>
                </a:cubicBezTo>
                <a:cubicBezTo>
                  <a:pt x="2621347" y="613307"/>
                  <a:pt x="2634343" y="598203"/>
                  <a:pt x="2645229" y="581875"/>
                </a:cubicBezTo>
                <a:cubicBezTo>
                  <a:pt x="2650672" y="560103"/>
                  <a:pt x="2655392" y="538138"/>
                  <a:pt x="2661557" y="516560"/>
                </a:cubicBezTo>
                <a:cubicBezTo>
                  <a:pt x="2666285" y="500011"/>
                  <a:pt x="2673712" y="450877"/>
                  <a:pt x="2677886" y="467575"/>
                </a:cubicBezTo>
                <a:cubicBezTo>
                  <a:pt x="2692467" y="525898"/>
                  <a:pt x="2676534" y="589729"/>
                  <a:pt x="2694214" y="647189"/>
                </a:cubicBezTo>
                <a:cubicBezTo>
                  <a:pt x="2699985" y="665946"/>
                  <a:pt x="2728124" y="667283"/>
                  <a:pt x="2743200" y="679846"/>
                </a:cubicBezTo>
                <a:cubicBezTo>
                  <a:pt x="2760940" y="694629"/>
                  <a:pt x="2773395" y="715410"/>
                  <a:pt x="2792186" y="728832"/>
                </a:cubicBezTo>
                <a:cubicBezTo>
                  <a:pt x="2862719" y="779213"/>
                  <a:pt x="2912003" y="767545"/>
                  <a:pt x="3004457" y="777817"/>
                </a:cubicBezTo>
                <a:cubicBezTo>
                  <a:pt x="3081117" y="796983"/>
                  <a:pt x="3092130" y="808464"/>
                  <a:pt x="3184071" y="777817"/>
                </a:cubicBezTo>
                <a:cubicBezTo>
                  <a:pt x="3214179" y="767781"/>
                  <a:pt x="3238500" y="745160"/>
                  <a:pt x="3265714" y="728832"/>
                </a:cubicBezTo>
                <a:cubicBezTo>
                  <a:pt x="3284250" y="691760"/>
                  <a:pt x="3303329" y="646849"/>
                  <a:pt x="3331029" y="614532"/>
                </a:cubicBezTo>
                <a:cubicBezTo>
                  <a:pt x="3383826" y="552936"/>
                  <a:pt x="3387547" y="555081"/>
                  <a:pt x="3445329" y="516560"/>
                </a:cubicBezTo>
                <a:cubicBezTo>
                  <a:pt x="3461657" y="494789"/>
                  <a:pt x="3473974" y="469326"/>
                  <a:pt x="3494314" y="451246"/>
                </a:cubicBezTo>
                <a:cubicBezTo>
                  <a:pt x="3523649" y="425170"/>
                  <a:pt x="3592286" y="385932"/>
                  <a:pt x="3592286" y="385932"/>
                </a:cubicBezTo>
                <a:cubicBezTo>
                  <a:pt x="3553135" y="503381"/>
                  <a:pt x="3600635" y="356711"/>
                  <a:pt x="3559629" y="500232"/>
                </a:cubicBezTo>
                <a:cubicBezTo>
                  <a:pt x="3554901" y="516781"/>
                  <a:pt x="3548743" y="532889"/>
                  <a:pt x="3543300" y="549217"/>
                </a:cubicBezTo>
                <a:cubicBezTo>
                  <a:pt x="3551268" y="597022"/>
                  <a:pt x="3548133" y="660852"/>
                  <a:pt x="3592286" y="696175"/>
                </a:cubicBezTo>
                <a:cubicBezTo>
                  <a:pt x="3605726" y="706927"/>
                  <a:pt x="3624943" y="707060"/>
                  <a:pt x="3641271" y="712503"/>
                </a:cubicBezTo>
                <a:cubicBezTo>
                  <a:pt x="3652157" y="728832"/>
                  <a:pt x="3666198" y="743451"/>
                  <a:pt x="3673929" y="761489"/>
                </a:cubicBezTo>
                <a:cubicBezTo>
                  <a:pt x="3682769" y="782116"/>
                  <a:pt x="3677809" y="808131"/>
                  <a:pt x="3690257" y="826803"/>
                </a:cubicBezTo>
                <a:cubicBezTo>
                  <a:pt x="3701143" y="843132"/>
                  <a:pt x="3722914" y="848574"/>
                  <a:pt x="3739243" y="859460"/>
                </a:cubicBezTo>
                <a:cubicBezTo>
                  <a:pt x="3755572" y="854017"/>
                  <a:pt x="3775007" y="854151"/>
                  <a:pt x="3788229" y="843132"/>
                </a:cubicBezTo>
                <a:cubicBezTo>
                  <a:pt x="3819483" y="817087"/>
                  <a:pt x="3853965" y="749617"/>
                  <a:pt x="3869871" y="712503"/>
                </a:cubicBezTo>
                <a:cubicBezTo>
                  <a:pt x="3876651" y="696683"/>
                  <a:pt x="3881471" y="680067"/>
                  <a:pt x="3886200" y="663517"/>
                </a:cubicBezTo>
                <a:cubicBezTo>
                  <a:pt x="3892365" y="641939"/>
                  <a:pt x="3888510" y="615727"/>
                  <a:pt x="3902529" y="598203"/>
                </a:cubicBezTo>
                <a:cubicBezTo>
                  <a:pt x="3913281" y="584763"/>
                  <a:pt x="3935186" y="587318"/>
                  <a:pt x="3951514" y="581875"/>
                </a:cubicBezTo>
                <a:cubicBezTo>
                  <a:pt x="3967843" y="560103"/>
                  <a:pt x="3977422" y="530984"/>
                  <a:pt x="4000500" y="516560"/>
                </a:cubicBezTo>
                <a:cubicBezTo>
                  <a:pt x="4066151" y="475528"/>
                  <a:pt x="4092280" y="505300"/>
                  <a:pt x="4147457" y="532889"/>
                </a:cubicBezTo>
                <a:cubicBezTo>
                  <a:pt x="4053866" y="673277"/>
                  <a:pt x="4166075" y="495654"/>
                  <a:pt x="4098471" y="630860"/>
                </a:cubicBezTo>
                <a:cubicBezTo>
                  <a:pt x="4089695" y="648413"/>
                  <a:pt x="4076700" y="663517"/>
                  <a:pt x="4065814" y="679846"/>
                </a:cubicBezTo>
                <a:cubicBezTo>
                  <a:pt x="4048283" y="732441"/>
                  <a:pt x="4015041" y="808687"/>
                  <a:pt x="4065814" y="859460"/>
                </a:cubicBezTo>
                <a:cubicBezTo>
                  <a:pt x="4089225" y="882871"/>
                  <a:pt x="4131129" y="848575"/>
                  <a:pt x="4163786" y="843132"/>
                </a:cubicBezTo>
                <a:cubicBezTo>
                  <a:pt x="4180114" y="832246"/>
                  <a:pt x="4195219" y="819251"/>
                  <a:pt x="4212771" y="810475"/>
                </a:cubicBezTo>
                <a:cubicBezTo>
                  <a:pt x="4228166" y="802778"/>
                  <a:pt x="4248317" y="804898"/>
                  <a:pt x="4261757" y="794146"/>
                </a:cubicBezTo>
                <a:cubicBezTo>
                  <a:pt x="4277081" y="781887"/>
                  <a:pt x="4283528" y="761489"/>
                  <a:pt x="4294414" y="745160"/>
                </a:cubicBezTo>
                <a:cubicBezTo>
                  <a:pt x="4299857" y="717946"/>
                  <a:pt x="4304012" y="690442"/>
                  <a:pt x="4310743" y="663517"/>
                </a:cubicBezTo>
                <a:cubicBezTo>
                  <a:pt x="4319277" y="629381"/>
                  <a:pt x="4349736" y="557871"/>
                  <a:pt x="4359729" y="532889"/>
                </a:cubicBezTo>
                <a:cubicBezTo>
                  <a:pt x="4365172" y="494789"/>
                  <a:pt x="4371560" y="456812"/>
                  <a:pt x="4376057" y="418589"/>
                </a:cubicBezTo>
                <a:cubicBezTo>
                  <a:pt x="4382448" y="364264"/>
                  <a:pt x="4372071" y="306091"/>
                  <a:pt x="4392386" y="255303"/>
                </a:cubicBezTo>
                <a:cubicBezTo>
                  <a:pt x="4406680" y="219569"/>
                  <a:pt x="4454228" y="206662"/>
                  <a:pt x="4474029" y="173660"/>
                </a:cubicBezTo>
                <a:cubicBezTo>
                  <a:pt x="4490357" y="146446"/>
                  <a:pt x="4500573" y="114458"/>
                  <a:pt x="4523014" y="92017"/>
                </a:cubicBezTo>
                <a:cubicBezTo>
                  <a:pt x="4535185" y="79846"/>
                  <a:pt x="4555671" y="81132"/>
                  <a:pt x="4572000" y="75689"/>
                </a:cubicBezTo>
                <a:cubicBezTo>
                  <a:pt x="4604657" y="53918"/>
                  <a:pt x="4672767" y="-28774"/>
                  <a:pt x="4669971" y="10375"/>
                </a:cubicBezTo>
                <a:cubicBezTo>
                  <a:pt x="4664528" y="86575"/>
                  <a:pt x="4662569" y="163104"/>
                  <a:pt x="4653643" y="238975"/>
                </a:cubicBezTo>
                <a:cubicBezTo>
                  <a:pt x="4651632" y="256069"/>
                  <a:pt x="4643196" y="271785"/>
                  <a:pt x="4637314" y="287960"/>
                </a:cubicBezTo>
                <a:cubicBezTo>
                  <a:pt x="4621422" y="331664"/>
                  <a:pt x="4601451" y="373975"/>
                  <a:pt x="4588329" y="418589"/>
                </a:cubicBezTo>
                <a:cubicBezTo>
                  <a:pt x="4560483" y="513267"/>
                  <a:pt x="4556007" y="571863"/>
                  <a:pt x="4539343" y="663517"/>
                </a:cubicBezTo>
                <a:cubicBezTo>
                  <a:pt x="4534378" y="690823"/>
                  <a:pt x="4528457" y="717946"/>
                  <a:pt x="4523014" y="745160"/>
                </a:cubicBezTo>
                <a:cubicBezTo>
                  <a:pt x="4533900" y="772374"/>
                  <a:pt x="4527864" y="817534"/>
                  <a:pt x="4555671" y="826803"/>
                </a:cubicBezTo>
                <a:cubicBezTo>
                  <a:pt x="4695356" y="873365"/>
                  <a:pt x="4722830" y="819059"/>
                  <a:pt x="4767943" y="728832"/>
                </a:cubicBezTo>
                <a:cubicBezTo>
                  <a:pt x="4775640" y="713437"/>
                  <a:pt x="4779543" y="696396"/>
                  <a:pt x="4784271" y="679846"/>
                </a:cubicBezTo>
                <a:cubicBezTo>
                  <a:pt x="4794596" y="643710"/>
                  <a:pt x="4797565" y="591040"/>
                  <a:pt x="4833257" y="565546"/>
                </a:cubicBezTo>
                <a:cubicBezTo>
                  <a:pt x="4857108" y="548509"/>
                  <a:pt x="4888684" y="545997"/>
                  <a:pt x="4914900" y="532889"/>
                </a:cubicBezTo>
                <a:cubicBezTo>
                  <a:pt x="4932453" y="524113"/>
                  <a:pt x="4947557" y="511118"/>
                  <a:pt x="4963886" y="500232"/>
                </a:cubicBezTo>
                <a:cubicBezTo>
                  <a:pt x="4974772" y="554660"/>
                  <a:pt x="4957294" y="624268"/>
                  <a:pt x="4996543" y="663517"/>
                </a:cubicBezTo>
                <a:cubicBezTo>
                  <a:pt x="5012872" y="679846"/>
                  <a:pt x="5027789" y="697720"/>
                  <a:pt x="5045529" y="712503"/>
                </a:cubicBezTo>
                <a:cubicBezTo>
                  <a:pt x="5060605" y="725066"/>
                  <a:pt x="5080638" y="731284"/>
                  <a:pt x="5094514" y="745160"/>
                </a:cubicBezTo>
                <a:cubicBezTo>
                  <a:pt x="5119158" y="769804"/>
                  <a:pt x="5136879" y="800575"/>
                  <a:pt x="5159829" y="826803"/>
                </a:cubicBezTo>
                <a:cubicBezTo>
                  <a:pt x="5175035" y="844182"/>
                  <a:pt x="5188628" y="864575"/>
                  <a:pt x="5208814" y="875789"/>
                </a:cubicBezTo>
                <a:cubicBezTo>
                  <a:pt x="5238906" y="892507"/>
                  <a:pt x="5306786" y="908446"/>
                  <a:pt x="5306786" y="908446"/>
                </a:cubicBezTo>
                <a:cubicBezTo>
                  <a:pt x="5350329" y="903003"/>
                  <a:pt x="5397466" y="910275"/>
                  <a:pt x="5437414" y="892117"/>
                </a:cubicBezTo>
                <a:cubicBezTo>
                  <a:pt x="5462189" y="880856"/>
                  <a:pt x="5467157" y="846046"/>
                  <a:pt x="5486400" y="826803"/>
                </a:cubicBezTo>
                <a:cubicBezTo>
                  <a:pt x="5500277" y="812926"/>
                  <a:pt x="5519057" y="805032"/>
                  <a:pt x="5535386" y="794146"/>
                </a:cubicBezTo>
                <a:cubicBezTo>
                  <a:pt x="5570735" y="652746"/>
                  <a:pt x="5527450" y="805818"/>
                  <a:pt x="5584371" y="663517"/>
                </a:cubicBezTo>
                <a:cubicBezTo>
                  <a:pt x="5597156" y="631556"/>
                  <a:pt x="5617029" y="565546"/>
                  <a:pt x="5617029" y="565546"/>
                </a:cubicBezTo>
                <a:cubicBezTo>
                  <a:pt x="5622472" y="614532"/>
                  <a:pt x="5630545" y="663296"/>
                  <a:pt x="5633357" y="712503"/>
                </a:cubicBezTo>
                <a:cubicBezTo>
                  <a:pt x="5641436" y="853891"/>
                  <a:pt x="5627312" y="997206"/>
                  <a:pt x="5649686" y="1137046"/>
                </a:cubicBezTo>
                <a:cubicBezTo>
                  <a:pt x="5652405" y="1154041"/>
                  <a:pt x="5681973" y="1124891"/>
                  <a:pt x="5698671" y="1120717"/>
                </a:cubicBezTo>
                <a:cubicBezTo>
                  <a:pt x="5883321" y="1074554"/>
                  <a:pt x="5668088" y="1141797"/>
                  <a:pt x="5878286" y="1071732"/>
                </a:cubicBezTo>
                <a:cubicBezTo>
                  <a:pt x="5894614" y="1055403"/>
                  <a:pt x="5908480" y="1036168"/>
                  <a:pt x="5927271" y="1022746"/>
                </a:cubicBezTo>
                <a:cubicBezTo>
                  <a:pt x="6097237" y="901341"/>
                  <a:pt x="5868373" y="1110046"/>
                  <a:pt x="6074229" y="924775"/>
                </a:cubicBezTo>
                <a:cubicBezTo>
                  <a:pt x="6102836" y="899029"/>
                  <a:pt x="6130302" y="871897"/>
                  <a:pt x="6155871" y="843132"/>
                </a:cubicBezTo>
                <a:cubicBezTo>
                  <a:pt x="6173951" y="822792"/>
                  <a:pt x="6184796" y="796207"/>
                  <a:pt x="6204857" y="777817"/>
                </a:cubicBezTo>
                <a:cubicBezTo>
                  <a:pt x="6250603" y="735883"/>
                  <a:pt x="6300178" y="697940"/>
                  <a:pt x="6351814" y="663517"/>
                </a:cubicBezTo>
                <a:cubicBezTo>
                  <a:pt x="6368143" y="652631"/>
                  <a:pt x="6382867" y="638830"/>
                  <a:pt x="6400800" y="630860"/>
                </a:cubicBezTo>
                <a:cubicBezTo>
                  <a:pt x="6432257" y="616879"/>
                  <a:pt x="6498771" y="598203"/>
                  <a:pt x="6498771" y="598203"/>
                </a:cubicBezTo>
                <a:cubicBezTo>
                  <a:pt x="6493328" y="614532"/>
                  <a:pt x="6490802" y="632143"/>
                  <a:pt x="6482443" y="647189"/>
                </a:cubicBezTo>
                <a:cubicBezTo>
                  <a:pt x="6463382" y="681499"/>
                  <a:pt x="6417129" y="745160"/>
                  <a:pt x="6417129" y="745160"/>
                </a:cubicBezTo>
                <a:cubicBezTo>
                  <a:pt x="6448214" y="1024926"/>
                  <a:pt x="6358521" y="1108992"/>
                  <a:pt x="6645729" y="1006417"/>
                </a:cubicBezTo>
                <a:cubicBezTo>
                  <a:pt x="6664210" y="999817"/>
                  <a:pt x="6667500" y="973760"/>
                  <a:pt x="6678386" y="957432"/>
                </a:cubicBezTo>
                <a:cubicBezTo>
                  <a:pt x="6691666" y="917591"/>
                  <a:pt x="6695718" y="891113"/>
                  <a:pt x="6727371" y="859460"/>
                </a:cubicBezTo>
                <a:cubicBezTo>
                  <a:pt x="6746615" y="840217"/>
                  <a:pt x="6770391" y="826081"/>
                  <a:pt x="6792686" y="810475"/>
                </a:cubicBezTo>
                <a:cubicBezTo>
                  <a:pt x="6824840" y="787967"/>
                  <a:pt x="6862903" y="772913"/>
                  <a:pt x="6890657" y="745160"/>
                </a:cubicBezTo>
                <a:cubicBezTo>
                  <a:pt x="6906986" y="728832"/>
                  <a:pt x="6921903" y="710958"/>
                  <a:pt x="6939643" y="696175"/>
                </a:cubicBezTo>
                <a:cubicBezTo>
                  <a:pt x="7009842" y="637676"/>
                  <a:pt x="6963967" y="684013"/>
                  <a:pt x="7037614" y="647189"/>
                </a:cubicBezTo>
                <a:cubicBezTo>
                  <a:pt x="7076998" y="627497"/>
                  <a:pt x="7129386" y="591450"/>
                  <a:pt x="7168243" y="565546"/>
                </a:cubicBezTo>
                <a:cubicBezTo>
                  <a:pt x="7151914" y="592760"/>
                  <a:pt x="7139911" y="623092"/>
                  <a:pt x="7119257" y="647189"/>
                </a:cubicBezTo>
                <a:cubicBezTo>
                  <a:pt x="7106485" y="662089"/>
                  <a:pt x="7080672" y="663204"/>
                  <a:pt x="7070271" y="679846"/>
                </a:cubicBezTo>
                <a:cubicBezTo>
                  <a:pt x="6945180" y="879990"/>
                  <a:pt x="7101116" y="714313"/>
                  <a:pt x="7004957" y="810475"/>
                </a:cubicBezTo>
                <a:cubicBezTo>
                  <a:pt x="6999514" y="826803"/>
                  <a:pt x="6988629" y="842248"/>
                  <a:pt x="6988629" y="859460"/>
                </a:cubicBezTo>
                <a:cubicBezTo>
                  <a:pt x="6988629" y="921126"/>
                  <a:pt x="6993349" y="978481"/>
                  <a:pt x="7037614" y="1022746"/>
                </a:cubicBezTo>
                <a:cubicBezTo>
                  <a:pt x="7051491" y="1036623"/>
                  <a:pt x="7069047" y="1046627"/>
                  <a:pt x="7086600" y="1055403"/>
                </a:cubicBezTo>
                <a:cubicBezTo>
                  <a:pt x="7101995" y="1063100"/>
                  <a:pt x="7119257" y="1066289"/>
                  <a:pt x="7135586" y="1071732"/>
                </a:cubicBezTo>
                <a:cubicBezTo>
                  <a:pt x="7151914" y="1066289"/>
                  <a:pt x="7172401" y="1067574"/>
                  <a:pt x="7184571" y="1055403"/>
                </a:cubicBezTo>
                <a:cubicBezTo>
                  <a:pt x="7211768" y="1028206"/>
                  <a:pt x="7245680" y="944381"/>
                  <a:pt x="7266214" y="908446"/>
                </a:cubicBezTo>
                <a:cubicBezTo>
                  <a:pt x="7275950" y="891407"/>
                  <a:pt x="7283547" y="871719"/>
                  <a:pt x="7298871" y="859460"/>
                </a:cubicBezTo>
                <a:cubicBezTo>
                  <a:pt x="7312311" y="848708"/>
                  <a:pt x="7331528" y="848575"/>
                  <a:pt x="7347857" y="843132"/>
                </a:cubicBezTo>
                <a:cubicBezTo>
                  <a:pt x="7474469" y="758724"/>
                  <a:pt x="7408596" y="790227"/>
                  <a:pt x="7543800" y="745160"/>
                </a:cubicBezTo>
                <a:lnTo>
                  <a:pt x="7592786" y="728832"/>
                </a:lnTo>
                <a:cubicBezTo>
                  <a:pt x="7609114" y="734275"/>
                  <a:pt x="7637597" y="728462"/>
                  <a:pt x="7641771" y="745160"/>
                </a:cubicBezTo>
                <a:cubicBezTo>
                  <a:pt x="7646531" y="764199"/>
                  <a:pt x="7620889" y="778446"/>
                  <a:pt x="7609114" y="794146"/>
                </a:cubicBezTo>
                <a:cubicBezTo>
                  <a:pt x="7588203" y="822027"/>
                  <a:pt x="7565571" y="848575"/>
                  <a:pt x="7543800" y="875789"/>
                </a:cubicBezTo>
                <a:lnTo>
                  <a:pt x="7511143" y="973760"/>
                </a:lnTo>
                <a:cubicBezTo>
                  <a:pt x="7505700" y="990089"/>
                  <a:pt x="7503669" y="1007987"/>
                  <a:pt x="7494814" y="1022746"/>
                </a:cubicBezTo>
                <a:lnTo>
                  <a:pt x="7445829" y="1104389"/>
                </a:lnTo>
                <a:cubicBezTo>
                  <a:pt x="7425230" y="1207381"/>
                  <a:pt x="7429500" y="1158279"/>
                  <a:pt x="7429500" y="1251346"/>
                </a:cubicBezTo>
              </a:path>
            </a:pathLst>
          </a:cu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válný popisek 28"/>
          <p:cNvSpPr/>
          <p:nvPr/>
        </p:nvSpPr>
        <p:spPr>
          <a:xfrm>
            <a:off x="7642353" y="3124684"/>
            <a:ext cx="1340899" cy="808371"/>
          </a:xfrm>
          <a:prstGeom prst="wedgeEllipseCallout">
            <a:avLst>
              <a:gd name="adj1" fmla="val -115059"/>
              <a:gd name="adj2" fmla="val 31556"/>
            </a:avLst>
          </a:prstGeom>
          <a:solidFill>
            <a:schemeClr val="accent6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latin typeface="Comic Sans MS" pitchFamily="66" charset="0"/>
              </a:rPr>
              <a:t>TAK  JDEME  NA TO</a:t>
            </a:r>
            <a:r>
              <a:rPr lang="cs-CZ" dirty="0" smtClean="0"/>
              <a:t>!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493668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206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206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206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9" dur="1000"/>
                                        <p:tgtEl>
                                          <p:spTgt spid="20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4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  <p:bldP spid="8" grpId="0" animBg="1"/>
      <p:bldP spid="17" grpId="0" animBg="1"/>
      <p:bldP spid="16" grpId="0" animBg="1"/>
      <p:bldP spid="28" grpId="0" animBg="1"/>
      <p:bldP spid="29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340768"/>
            <a:ext cx="8729602" cy="5328592"/>
          </a:xfrm>
        </p:spPr>
        <p:txBody>
          <a:bodyPr>
            <a:normAutofit fontScale="92500"/>
          </a:bodyPr>
          <a:lstStyle/>
          <a:p>
            <a:pPr marL="457200" indent="-457200">
              <a:buAutoNum type="arabicParenR"/>
            </a:pPr>
            <a:r>
              <a:rPr lang="cs-CZ" sz="2000" dirty="0" smtClean="0">
                <a:latin typeface="Comic Sans MS" pitchFamily="66" charset="0"/>
              </a:rPr>
              <a:t>Pavel  se  věnuje  několika  koníčkům.</a:t>
            </a:r>
          </a:p>
          <a:p>
            <a:pPr marL="457200" indent="-457200">
              <a:buAutoNum type="arabicParenR"/>
            </a:pPr>
            <a:endParaRPr lang="cs-CZ" sz="2000" dirty="0">
              <a:latin typeface="Comic Sans MS" pitchFamily="66" charset="0"/>
            </a:endParaRPr>
          </a:p>
          <a:p>
            <a:pPr marL="457200" indent="-457200">
              <a:buAutoNum type="arabicParenR"/>
            </a:pPr>
            <a:endParaRPr lang="cs-CZ" sz="2000" dirty="0" smtClean="0">
              <a:latin typeface="Comic Sans MS" pitchFamily="66" charset="0"/>
            </a:endParaRPr>
          </a:p>
          <a:p>
            <a:pPr marL="457200" indent="-457200">
              <a:buAutoNum type="arabicParenR"/>
            </a:pPr>
            <a:r>
              <a:rPr lang="cs-CZ" sz="2000" dirty="0" smtClean="0">
                <a:latin typeface="Comic Sans MS" pitchFamily="66" charset="0"/>
              </a:rPr>
              <a:t>Do   Prahy  pojedeme  v  pátek  odpoledne.</a:t>
            </a:r>
          </a:p>
          <a:p>
            <a:pPr marL="457200" indent="-457200">
              <a:buAutoNum type="arabicParenR"/>
            </a:pPr>
            <a:endParaRPr lang="cs-CZ" sz="2000" dirty="0">
              <a:latin typeface="Comic Sans MS" pitchFamily="66" charset="0"/>
            </a:endParaRPr>
          </a:p>
          <a:p>
            <a:pPr marL="457200" indent="-457200">
              <a:buAutoNum type="arabicParenR"/>
            </a:pPr>
            <a:r>
              <a:rPr lang="cs-CZ" sz="2000" dirty="0" smtClean="0">
                <a:latin typeface="Comic Sans MS" pitchFamily="66" charset="0"/>
              </a:rPr>
              <a:t>Na  pomoc  mu  přispěchali  i  ostatní  kamarádi.</a:t>
            </a:r>
          </a:p>
          <a:p>
            <a:pPr marL="457200" indent="-457200">
              <a:buAutoNum type="arabicParenR"/>
            </a:pPr>
            <a:endParaRPr lang="cs-CZ" sz="2000" dirty="0">
              <a:latin typeface="Comic Sans MS" pitchFamily="66" charset="0"/>
            </a:endParaRPr>
          </a:p>
          <a:p>
            <a:pPr marL="457200" indent="-457200">
              <a:buAutoNum type="arabicParenR"/>
            </a:pPr>
            <a:r>
              <a:rPr lang="cs-CZ" sz="2000" dirty="0" smtClean="0">
                <a:latin typeface="Comic Sans MS" pitchFamily="66" charset="0"/>
              </a:rPr>
              <a:t>Muškáty,  verbeny  a  </a:t>
            </a:r>
            <a:r>
              <a:rPr lang="cs-CZ" sz="2000" dirty="0" err="1" smtClean="0">
                <a:latin typeface="Comic Sans MS" pitchFamily="66" charset="0"/>
              </a:rPr>
              <a:t>surfinie</a:t>
            </a:r>
            <a:r>
              <a:rPr lang="cs-CZ" sz="2000" dirty="0" smtClean="0">
                <a:latin typeface="Comic Sans MS" pitchFamily="66" charset="0"/>
              </a:rPr>
              <a:t>  patří  mezi  oblíbené  balkónové  květiny. </a:t>
            </a:r>
            <a:endParaRPr lang="cs-CZ" sz="2000" dirty="0">
              <a:latin typeface="Comic Sans MS" pitchFamily="66" charset="0"/>
            </a:endParaRPr>
          </a:p>
          <a:p>
            <a:pPr marL="857250" lvl="1" indent="-457200">
              <a:buAutoNum type="arabicParenR"/>
            </a:pPr>
            <a:endParaRPr lang="cs-CZ" sz="1600" dirty="0" smtClean="0">
              <a:latin typeface="Comic Sans MS" pitchFamily="66" charset="0"/>
            </a:endParaRPr>
          </a:p>
          <a:p>
            <a:pPr marL="457200" indent="-457200">
              <a:buAutoNum type="arabicParenR"/>
            </a:pPr>
            <a:r>
              <a:rPr lang="cs-CZ" sz="2000" dirty="0" smtClean="0">
                <a:latin typeface="Comic Sans MS" pitchFamily="66" charset="0"/>
              </a:rPr>
              <a:t>Tvoji  rodiče  mi  v  sobotu  odpoledne  telefonovali.</a:t>
            </a:r>
          </a:p>
          <a:p>
            <a:pPr marL="457200" indent="-457200">
              <a:buAutoNum type="arabicParenR"/>
            </a:pPr>
            <a:endParaRPr lang="cs-CZ" sz="2000" dirty="0">
              <a:latin typeface="Comic Sans MS" pitchFamily="66" charset="0"/>
            </a:endParaRPr>
          </a:p>
          <a:p>
            <a:pPr marL="457200" indent="-457200">
              <a:buAutoNum type="arabicParenR"/>
            </a:pPr>
            <a:r>
              <a:rPr lang="cs-CZ" sz="2000" dirty="0" smtClean="0">
                <a:latin typeface="Comic Sans MS" pitchFamily="66" charset="0"/>
              </a:rPr>
              <a:t>Neměl  proti  těžkým  soupeřům  žádnou  šanci.</a:t>
            </a:r>
          </a:p>
          <a:p>
            <a:pPr marL="457200" indent="-457200">
              <a:buAutoNum type="arabicParenR"/>
            </a:pPr>
            <a:endParaRPr lang="cs-CZ" sz="2000" dirty="0">
              <a:latin typeface="Comic Sans MS" pitchFamily="66" charset="0"/>
            </a:endParaRPr>
          </a:p>
          <a:p>
            <a:pPr marL="457200" indent="-457200">
              <a:buAutoNum type="arabicParenR"/>
            </a:pPr>
            <a:r>
              <a:rPr lang="cs-CZ" sz="2000" dirty="0" smtClean="0">
                <a:latin typeface="Comic Sans MS" pitchFamily="66" charset="0"/>
              </a:rPr>
              <a:t>Zítra  brzy  ráno  přistane  naše  letadlo  na  ruzyňském  letišti.   </a:t>
            </a:r>
          </a:p>
          <a:p>
            <a:pPr marL="0" indent="0">
              <a:buNone/>
            </a:pPr>
            <a:endParaRPr lang="cs-CZ" sz="1400" dirty="0" smtClean="0">
              <a:latin typeface="Comic Sans MS" pitchFamily="66" charset="0"/>
            </a:endParaRPr>
          </a:p>
          <a:p>
            <a:pPr marL="0" indent="0">
              <a:buNone/>
            </a:pPr>
            <a:r>
              <a:rPr lang="cs-CZ" sz="1400" dirty="0" smtClean="0">
                <a:latin typeface="Comic Sans MS" pitchFamily="66" charset="0"/>
              </a:rPr>
              <a:t>Za  každou  správně  určenou  větu  si  přičti  2              .</a:t>
            </a:r>
            <a:endParaRPr lang="cs-CZ" sz="1400" dirty="0">
              <a:latin typeface="Comic Sans MS" pitchFamily="66" charset="0"/>
            </a:endParaRPr>
          </a:p>
          <a:p>
            <a:pPr marL="457200" indent="-457200">
              <a:buAutoNum type="arabicParenR"/>
            </a:pPr>
            <a:endParaRPr lang="cs-CZ" sz="2000" dirty="0"/>
          </a:p>
        </p:txBody>
      </p:sp>
      <p:sp>
        <p:nvSpPr>
          <p:cNvPr id="6" name="Mrak 5"/>
          <p:cNvSpPr/>
          <p:nvPr/>
        </p:nvSpPr>
        <p:spPr>
          <a:xfrm>
            <a:off x="5287821" y="1340768"/>
            <a:ext cx="1850504" cy="648072"/>
          </a:xfrm>
          <a:prstGeom prst="cloud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Mrak 7"/>
          <p:cNvSpPr/>
          <p:nvPr/>
        </p:nvSpPr>
        <p:spPr>
          <a:xfrm>
            <a:off x="5796136" y="2186980"/>
            <a:ext cx="1850504" cy="648072"/>
          </a:xfrm>
          <a:prstGeom prst="cloud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" name="Mrak 8"/>
          <p:cNvSpPr/>
          <p:nvPr/>
        </p:nvSpPr>
        <p:spPr>
          <a:xfrm>
            <a:off x="6588224" y="2970177"/>
            <a:ext cx="1850504" cy="648072"/>
          </a:xfrm>
          <a:prstGeom prst="cloud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" name="Mrak 9"/>
          <p:cNvSpPr/>
          <p:nvPr/>
        </p:nvSpPr>
        <p:spPr>
          <a:xfrm>
            <a:off x="5233945" y="4075957"/>
            <a:ext cx="1850504" cy="432048"/>
          </a:xfrm>
          <a:prstGeom prst="cloud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" name="Mrak 10"/>
          <p:cNvSpPr/>
          <p:nvPr/>
        </p:nvSpPr>
        <p:spPr>
          <a:xfrm>
            <a:off x="6948264" y="4291981"/>
            <a:ext cx="1850504" cy="648072"/>
          </a:xfrm>
          <a:prstGeom prst="cloud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" name="Mrak 11"/>
          <p:cNvSpPr/>
          <p:nvPr/>
        </p:nvSpPr>
        <p:spPr>
          <a:xfrm>
            <a:off x="6213073" y="4940053"/>
            <a:ext cx="1850504" cy="648072"/>
          </a:xfrm>
          <a:prstGeom prst="cloud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" name="Mrak 12"/>
          <p:cNvSpPr/>
          <p:nvPr/>
        </p:nvSpPr>
        <p:spPr>
          <a:xfrm>
            <a:off x="6721388" y="6155162"/>
            <a:ext cx="1850504" cy="595841"/>
          </a:xfrm>
          <a:prstGeom prst="cloud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Šipka doprava 4"/>
          <p:cNvSpPr/>
          <p:nvPr/>
        </p:nvSpPr>
        <p:spPr>
          <a:xfrm>
            <a:off x="611560" y="0"/>
            <a:ext cx="7827168" cy="1664804"/>
          </a:xfrm>
          <a:prstGeom prst="rightArrow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Ve  větách  vyhledej  a  podtrhni  podmět.</a:t>
            </a:r>
          </a:p>
          <a:p>
            <a:pPr algn="ctr"/>
            <a:r>
              <a:rPr lang="cs-CZ" b="1" dirty="0" smtClean="0">
                <a:solidFill>
                  <a:schemeClr val="tx1"/>
                </a:solidFill>
              </a:rPr>
              <a:t>Urči  druh  podmětu.</a:t>
            </a:r>
          </a:p>
          <a:p>
            <a:pPr algn="ctr"/>
            <a:r>
              <a:rPr lang="cs-CZ" b="1" dirty="0" smtClean="0">
                <a:solidFill>
                  <a:schemeClr val="tx1"/>
                </a:solidFill>
              </a:rPr>
              <a:t>Vyznač  základní  skladební  dvojice.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159197" y="632347"/>
            <a:ext cx="1896673" cy="400110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latin typeface="Bradley Hand ITC" pitchFamily="66" charset="0"/>
              </a:rPr>
              <a:t>SMĚR  CESTY</a:t>
            </a:r>
            <a:endParaRPr lang="cs-CZ" sz="2000" b="1" dirty="0">
              <a:latin typeface="Bradley Hand ITC" pitchFamily="66" charset="0"/>
            </a:endParaRPr>
          </a:p>
        </p:txBody>
      </p:sp>
      <p:sp>
        <p:nvSpPr>
          <p:cNvPr id="14" name="Vodorovný svitek 13"/>
          <p:cNvSpPr/>
          <p:nvPr/>
        </p:nvSpPr>
        <p:spPr>
          <a:xfrm rot="20072972">
            <a:off x="-985" y="376200"/>
            <a:ext cx="1722917" cy="697277"/>
          </a:xfrm>
          <a:prstGeom prst="horizontalScroll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1.  zastávka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5" name="Veselý obličej 14"/>
          <p:cNvSpPr/>
          <p:nvPr/>
        </p:nvSpPr>
        <p:spPr>
          <a:xfrm>
            <a:off x="3993907" y="6216673"/>
            <a:ext cx="579512" cy="616479"/>
          </a:xfrm>
          <a:prstGeom prst="smileyFac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7" name="Veselý obličej 16"/>
          <p:cNvSpPr/>
          <p:nvPr/>
        </p:nvSpPr>
        <p:spPr>
          <a:xfrm>
            <a:off x="7728384" y="1531640"/>
            <a:ext cx="1164095" cy="1105272"/>
          </a:xfrm>
          <a:prstGeom prst="smileyFac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7797847" y="1272069"/>
            <a:ext cx="128176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/>
              <a:t>p</a:t>
            </a:r>
            <a:r>
              <a:rPr lang="cs-CZ" sz="1400" dirty="0" smtClean="0"/>
              <a:t>očet  </a:t>
            </a:r>
            <a:r>
              <a:rPr lang="cs-CZ" sz="1400" dirty="0" err="1" smtClean="0"/>
              <a:t>smajlíků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7134522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  <p:bldP spid="14" grpId="0" animBg="1"/>
      <p:bldP spid="15" grpId="0" animBg="1"/>
      <p:bldP spid="17" grpId="0" animBg="1"/>
      <p:bldP spid="1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51825" y="1620658"/>
            <a:ext cx="9073008" cy="5430953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sz="2000" dirty="0" smtClean="0"/>
              <a:t>                                                              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                                                 </a:t>
            </a:r>
            <a:r>
              <a:rPr lang="cs-CZ" sz="2000" dirty="0" smtClean="0">
                <a:latin typeface="Comic Sans MS" pitchFamily="66" charset="0"/>
              </a:rPr>
              <a:t>kamarádi  stavěli  velkého  sněhuláka.</a:t>
            </a:r>
          </a:p>
          <a:p>
            <a:pPr marL="0" indent="0">
              <a:buNone/>
            </a:pPr>
            <a:r>
              <a:rPr lang="cs-CZ" sz="2000" dirty="0" smtClean="0">
                <a:latin typeface="Comic Sans MS" pitchFamily="66" charset="0"/>
              </a:rPr>
              <a:t>  </a:t>
            </a:r>
          </a:p>
          <a:p>
            <a:pPr marL="0" indent="0">
              <a:buNone/>
            </a:pPr>
            <a:endParaRPr lang="cs-CZ" sz="2000" dirty="0" smtClean="0">
              <a:latin typeface="Comic Sans MS" pitchFamily="66" charset="0"/>
            </a:endParaRPr>
          </a:p>
          <a:p>
            <a:pPr marL="0" indent="0">
              <a:buNone/>
            </a:pPr>
            <a:r>
              <a:rPr lang="cs-CZ" sz="2000" dirty="0" smtClean="0">
                <a:latin typeface="Comic Sans MS" pitchFamily="66" charset="0"/>
              </a:rPr>
              <a:t>                                               ptáci  </a:t>
            </a:r>
            <a:r>
              <a:rPr lang="cs-CZ" sz="2000" dirty="0">
                <a:latin typeface="Comic Sans MS" pitchFamily="66" charset="0"/>
              </a:rPr>
              <a:t>prozpěvovali  ve  větvích </a:t>
            </a:r>
            <a:r>
              <a:rPr lang="cs-CZ" sz="2000" dirty="0" smtClean="0">
                <a:latin typeface="Comic Sans MS" pitchFamily="66" charset="0"/>
              </a:rPr>
              <a:t> vysokého dubu.                                    </a:t>
            </a:r>
            <a:endParaRPr lang="cs-CZ" sz="2000" dirty="0">
              <a:latin typeface="Comic Sans MS" pitchFamily="66" charset="0"/>
            </a:endParaRPr>
          </a:p>
          <a:p>
            <a:pPr marL="0" indent="0">
              <a:buNone/>
            </a:pPr>
            <a:r>
              <a:rPr lang="cs-CZ" sz="2000" dirty="0">
                <a:latin typeface="Comic Sans MS" pitchFamily="66" charset="0"/>
              </a:rPr>
              <a:t> </a:t>
            </a:r>
            <a:r>
              <a:rPr lang="cs-CZ" sz="2000" dirty="0" smtClean="0">
                <a:latin typeface="Comic Sans MS" pitchFamily="66" charset="0"/>
              </a:rPr>
              <a:t>                                            </a:t>
            </a:r>
          </a:p>
          <a:p>
            <a:pPr marL="0" indent="0">
              <a:buNone/>
            </a:pPr>
            <a:r>
              <a:rPr lang="cs-CZ" sz="2000" dirty="0">
                <a:latin typeface="Comic Sans MS" pitchFamily="66" charset="0"/>
              </a:rPr>
              <a:t> </a:t>
            </a:r>
            <a:r>
              <a:rPr lang="cs-CZ" sz="2000" dirty="0" smtClean="0">
                <a:latin typeface="Comic Sans MS" pitchFamily="66" charset="0"/>
              </a:rPr>
              <a:t>                                     </a:t>
            </a:r>
          </a:p>
          <a:p>
            <a:pPr marL="0" indent="0">
              <a:buNone/>
            </a:pPr>
            <a:r>
              <a:rPr lang="cs-CZ" sz="2000" dirty="0">
                <a:latin typeface="Comic Sans MS" pitchFamily="66" charset="0"/>
              </a:rPr>
              <a:t> </a:t>
            </a:r>
            <a:r>
              <a:rPr lang="cs-CZ" sz="2000" dirty="0" smtClean="0">
                <a:latin typeface="Comic Sans MS" pitchFamily="66" charset="0"/>
              </a:rPr>
              <a:t>                                         čápi  </a:t>
            </a:r>
            <a:r>
              <a:rPr lang="cs-CZ" sz="2000" dirty="0">
                <a:latin typeface="Comic Sans MS" pitchFamily="66" charset="0"/>
              </a:rPr>
              <a:t>se  uhnízdili  </a:t>
            </a:r>
            <a:r>
              <a:rPr lang="cs-CZ" sz="2000" dirty="0" smtClean="0">
                <a:latin typeface="Comic Sans MS" pitchFamily="66" charset="0"/>
              </a:rPr>
              <a:t>na  továrním komíně.  </a:t>
            </a:r>
          </a:p>
          <a:p>
            <a:pPr marL="0" indent="0">
              <a:buNone/>
            </a:pPr>
            <a:r>
              <a:rPr lang="cs-CZ" sz="2000" dirty="0" smtClean="0">
                <a:latin typeface="Comic Sans MS" pitchFamily="66" charset="0"/>
              </a:rPr>
              <a:t>                                           </a:t>
            </a:r>
          </a:p>
          <a:p>
            <a:pPr marL="0" indent="0">
              <a:buNone/>
            </a:pPr>
            <a:r>
              <a:rPr lang="cs-CZ" sz="2000" dirty="0" smtClean="0">
                <a:latin typeface="Comic Sans MS" pitchFamily="66" charset="0"/>
              </a:rPr>
              <a:t>                                                                      víla  očarovala  spícího  Honzu.</a:t>
            </a:r>
          </a:p>
          <a:p>
            <a:pPr marL="0" indent="0">
              <a:buNone/>
            </a:pPr>
            <a:endParaRPr lang="cs-CZ" sz="2000" dirty="0">
              <a:latin typeface="Comic Sans MS" pitchFamily="66" charset="0"/>
            </a:endParaRPr>
          </a:p>
          <a:p>
            <a:pPr marL="0" indent="0">
              <a:buNone/>
            </a:pPr>
            <a:endParaRPr lang="cs-CZ" sz="2000" dirty="0" smtClean="0">
              <a:latin typeface="Comic Sans MS" pitchFamily="66" charset="0"/>
            </a:endParaRPr>
          </a:p>
          <a:p>
            <a:pPr marL="0" indent="0">
              <a:buNone/>
            </a:pPr>
            <a:r>
              <a:rPr lang="cs-CZ" sz="2000" dirty="0" smtClean="0">
                <a:latin typeface="Comic Sans MS" pitchFamily="66" charset="0"/>
              </a:rPr>
              <a:t>                         V                                           zahradě kvetou  žluté  narcisy.   </a:t>
            </a:r>
            <a:endParaRPr lang="cs-CZ" sz="2000" dirty="0">
              <a:latin typeface="Comic Sans MS" pitchFamily="66" charset="0"/>
            </a:endParaRPr>
          </a:p>
          <a:p>
            <a:pPr marL="0" indent="0">
              <a:buNone/>
            </a:pPr>
            <a:r>
              <a:rPr lang="cs-CZ" sz="2000" dirty="0" smtClean="0">
                <a:latin typeface="Comic Sans MS" pitchFamily="66" charset="0"/>
              </a:rPr>
              <a:t>                                                                      </a:t>
            </a:r>
          </a:p>
          <a:p>
            <a:pPr marL="0" indent="0">
              <a:buNone/>
            </a:pPr>
            <a:r>
              <a:rPr lang="cs-CZ" sz="2000" dirty="0">
                <a:latin typeface="Comic Sans MS" pitchFamily="66" charset="0"/>
              </a:rPr>
              <a:t> </a:t>
            </a:r>
            <a:r>
              <a:rPr lang="cs-CZ" sz="2000" dirty="0" smtClean="0">
                <a:latin typeface="Comic Sans MS" pitchFamily="66" charset="0"/>
              </a:rPr>
              <a:t>                                                                       </a:t>
            </a:r>
          </a:p>
          <a:p>
            <a:pPr marL="0" indent="0">
              <a:buNone/>
            </a:pPr>
            <a:r>
              <a:rPr lang="cs-CZ" sz="2000" dirty="0">
                <a:latin typeface="Comic Sans MS" pitchFamily="66" charset="0"/>
              </a:rPr>
              <a:t> </a:t>
            </a:r>
            <a:r>
              <a:rPr lang="cs-CZ" sz="2000" dirty="0" smtClean="0">
                <a:latin typeface="Comic Sans MS" pitchFamily="66" charset="0"/>
              </a:rPr>
              <a:t>                                                               cesta byla lemována ovocnými stromy. </a:t>
            </a:r>
          </a:p>
          <a:p>
            <a:pPr marL="0" indent="0">
              <a:buNone/>
            </a:pPr>
            <a:r>
              <a:rPr lang="cs-CZ" sz="1500" dirty="0">
                <a:latin typeface="Comic Sans MS" pitchFamily="66" charset="0"/>
              </a:rPr>
              <a:t> </a:t>
            </a:r>
            <a:r>
              <a:rPr lang="cs-CZ" sz="1500" dirty="0" smtClean="0">
                <a:latin typeface="Comic Sans MS" pitchFamily="66" charset="0"/>
              </a:rPr>
              <a:t>              </a:t>
            </a:r>
          </a:p>
          <a:p>
            <a:pPr marL="0" indent="0">
              <a:buNone/>
            </a:pPr>
            <a:r>
              <a:rPr lang="cs-CZ" sz="1500" dirty="0" smtClean="0">
                <a:latin typeface="Comic Sans MS" pitchFamily="66" charset="0"/>
              </a:rPr>
              <a:t>Za  každou  </a:t>
            </a:r>
            <a:r>
              <a:rPr lang="cs-CZ" sz="1500" dirty="0">
                <a:latin typeface="Comic Sans MS" pitchFamily="66" charset="0"/>
              </a:rPr>
              <a:t>správně  určenou  větu  si  přičti  2           </a:t>
            </a:r>
            <a:r>
              <a:rPr lang="cs-CZ" sz="1500" dirty="0" smtClean="0">
                <a:latin typeface="Comic Sans MS" pitchFamily="66" charset="0"/>
              </a:rPr>
              <a:t>.                                                                                                                                                                          </a:t>
            </a:r>
            <a:endParaRPr lang="cs-CZ" sz="1500" dirty="0">
              <a:latin typeface="Comic Sans MS" pitchFamily="66" charset="0"/>
            </a:endParaRPr>
          </a:p>
        </p:txBody>
      </p:sp>
      <p:sp>
        <p:nvSpPr>
          <p:cNvPr id="5" name="Vodorovný svitek 4"/>
          <p:cNvSpPr/>
          <p:nvPr/>
        </p:nvSpPr>
        <p:spPr>
          <a:xfrm>
            <a:off x="397822" y="1633838"/>
            <a:ext cx="2695532" cy="792088"/>
          </a:xfrm>
          <a:prstGeom prst="horizontalScroll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odorovný svitek 6"/>
          <p:cNvSpPr/>
          <p:nvPr/>
        </p:nvSpPr>
        <p:spPr>
          <a:xfrm>
            <a:off x="899592" y="2460371"/>
            <a:ext cx="2561052" cy="792088"/>
          </a:xfrm>
          <a:prstGeom prst="horizontalScroll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                                                        v                                             </a:t>
            </a:r>
            <a:endParaRPr lang="cs-CZ" dirty="0"/>
          </a:p>
        </p:txBody>
      </p:sp>
      <p:sp>
        <p:nvSpPr>
          <p:cNvPr id="8" name="Vodorovný svitek 7"/>
          <p:cNvSpPr/>
          <p:nvPr/>
        </p:nvSpPr>
        <p:spPr>
          <a:xfrm>
            <a:off x="316278" y="3286574"/>
            <a:ext cx="2777076" cy="792088"/>
          </a:xfrm>
          <a:prstGeom prst="horizontalScroll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odorovný svitek 8"/>
          <p:cNvSpPr/>
          <p:nvPr/>
        </p:nvSpPr>
        <p:spPr>
          <a:xfrm>
            <a:off x="2527909" y="4065797"/>
            <a:ext cx="2592288" cy="792088"/>
          </a:xfrm>
          <a:prstGeom prst="horizontalScroll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146" name="Picture 2" descr="http://www.babiccinystranky.estranky.cz/archiv/iobrazek/54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07" y="4149243"/>
            <a:ext cx="1620870" cy="2187456"/>
          </a:xfrm>
          <a:prstGeom prst="rect">
            <a:avLst/>
          </a:prstGeom>
          <a:noFill/>
          <a:ln>
            <a:solidFill>
              <a:schemeClr val="bg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Vodorovný svitek 10"/>
          <p:cNvSpPr/>
          <p:nvPr/>
        </p:nvSpPr>
        <p:spPr>
          <a:xfrm>
            <a:off x="2371400" y="4846927"/>
            <a:ext cx="2695532" cy="792088"/>
          </a:xfrm>
          <a:prstGeom prst="horizontalScroll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odorovný svitek 11"/>
          <p:cNvSpPr/>
          <p:nvPr/>
        </p:nvSpPr>
        <p:spPr>
          <a:xfrm>
            <a:off x="2074668" y="5670411"/>
            <a:ext cx="2592288" cy="792088"/>
          </a:xfrm>
          <a:prstGeom prst="horizontalScroll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Šipka doprava 12"/>
          <p:cNvSpPr/>
          <p:nvPr/>
        </p:nvSpPr>
        <p:spPr>
          <a:xfrm>
            <a:off x="611560" y="0"/>
            <a:ext cx="7827168" cy="1664804"/>
          </a:xfrm>
          <a:prstGeom prst="rightArrow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Doplň  do  vět  tak,  aby  vznikl  ROZVITÝ  PODMĚT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5" name="Šipka doprava 14"/>
          <p:cNvSpPr/>
          <p:nvPr/>
        </p:nvSpPr>
        <p:spPr>
          <a:xfrm>
            <a:off x="6984280" y="6190124"/>
            <a:ext cx="1426840" cy="544750"/>
          </a:xfrm>
          <a:prstGeom prst="rightArrow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i="1" dirty="0">
                <a:solidFill>
                  <a:schemeClr val="tx1"/>
                </a:solidFill>
              </a:rPr>
              <a:t>p</a:t>
            </a:r>
            <a:r>
              <a:rPr lang="cs-CZ" sz="1400" b="1" i="1" dirty="0" smtClean="0">
                <a:solidFill>
                  <a:schemeClr val="tx1"/>
                </a:solidFill>
              </a:rPr>
              <a:t>okračuj  dál</a:t>
            </a:r>
            <a:endParaRPr lang="cs-CZ" sz="1400" b="1" i="1" dirty="0">
              <a:solidFill>
                <a:schemeClr val="tx1"/>
              </a:solidFill>
            </a:endParaRPr>
          </a:p>
        </p:txBody>
      </p:sp>
      <p:sp>
        <p:nvSpPr>
          <p:cNvPr id="16" name="Vodorovný svitek 15"/>
          <p:cNvSpPr/>
          <p:nvPr/>
        </p:nvSpPr>
        <p:spPr>
          <a:xfrm rot="20072972">
            <a:off x="69202" y="315183"/>
            <a:ext cx="1349139" cy="626739"/>
          </a:xfrm>
          <a:prstGeom prst="horizontalScroll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>
                <a:solidFill>
                  <a:schemeClr val="tx1"/>
                </a:solidFill>
              </a:rPr>
              <a:t>2</a:t>
            </a:r>
            <a:r>
              <a:rPr lang="cs-CZ" b="1" dirty="0" smtClean="0">
                <a:solidFill>
                  <a:schemeClr val="tx1"/>
                </a:solidFill>
              </a:rPr>
              <a:t>. zastávka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780932" y="964279"/>
            <a:ext cx="4572000" cy="1569660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cs-CZ" sz="1400" dirty="0" smtClean="0">
              <a:latin typeface="Comic Sans MS" pitchFamily="66" charset="0"/>
            </a:endParaRPr>
          </a:p>
          <a:p>
            <a:pPr marL="457200" indent="-457200">
              <a:buAutoNum type="arabicParenR"/>
            </a:pPr>
            <a:endParaRPr lang="cs-CZ" sz="3600" dirty="0"/>
          </a:p>
          <a:p>
            <a:endParaRPr lang="cs-CZ" dirty="0">
              <a:latin typeface="Comic Sans MS" pitchFamily="66" charset="0"/>
            </a:endParaRPr>
          </a:p>
          <a:p>
            <a:pPr marL="457200" indent="-457200">
              <a:buAutoNum type="arabicParenR"/>
            </a:pPr>
            <a:endParaRPr lang="cs-CZ" sz="2800" dirty="0"/>
          </a:p>
        </p:txBody>
      </p:sp>
      <p:sp>
        <p:nvSpPr>
          <p:cNvPr id="17" name="Veselý obličej 16"/>
          <p:cNvSpPr/>
          <p:nvPr/>
        </p:nvSpPr>
        <p:spPr>
          <a:xfrm>
            <a:off x="4235388" y="6462499"/>
            <a:ext cx="431568" cy="395501"/>
          </a:xfrm>
          <a:prstGeom prst="smileyFac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8" name="Veselý obličej 17"/>
          <p:cNvSpPr/>
          <p:nvPr/>
        </p:nvSpPr>
        <p:spPr>
          <a:xfrm>
            <a:off x="7728384" y="1531640"/>
            <a:ext cx="1164095" cy="1105272"/>
          </a:xfrm>
          <a:prstGeom prst="smileyFac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7669550" y="1201395"/>
            <a:ext cx="1281761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400" dirty="0" smtClean="0"/>
              <a:t>počet  </a:t>
            </a:r>
            <a:r>
              <a:rPr lang="cs-CZ" sz="1400" dirty="0" err="1" smtClean="0"/>
              <a:t>smajlíků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39667315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51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8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4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0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5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6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1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2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7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8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0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3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4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6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9" dur="1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0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2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5" dur="10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6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8" dur="10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10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10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1" dur="1000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2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4" dur="10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10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10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7" dur="1000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8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0" dur="1000" fill="hold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1000" fill="hold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1000" fill="hold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3" dur="1000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4" fill="hold">
                      <p:stCondLst>
                        <p:cond delay="indefinite"/>
                      </p:stCondLst>
                      <p:childTnLst>
                        <p:par>
                          <p:cTn id="145" fill="hold">
                            <p:stCondLst>
                              <p:cond delay="0"/>
                            </p:stCondLst>
                            <p:childTnLst>
                              <p:par>
                                <p:cTn id="14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1" fill="hold">
                      <p:stCondLst>
                        <p:cond delay="indefinite"/>
                      </p:stCondLst>
                      <p:childTnLst>
                        <p:par>
                          <p:cTn id="152" fill="hold">
                            <p:stCondLst>
                              <p:cond delay="0"/>
                            </p:stCondLst>
                            <p:childTnLst>
                              <p:par>
                                <p:cTn id="15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5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8" fill="hold">
                      <p:stCondLst>
                        <p:cond delay="indefinite"/>
                      </p:stCondLst>
                      <p:childTnLst>
                        <p:par>
                          <p:cTn id="159" fill="hold">
                            <p:stCondLst>
                              <p:cond delay="0"/>
                            </p:stCondLst>
                            <p:childTnLst>
                              <p:par>
                                <p:cTn id="16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2" dur="1000"/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3" dur="1000" fill="hold"/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" dur="1000" fill="hold"/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5" fill="hold">
                      <p:stCondLst>
                        <p:cond delay="indefinite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9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0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1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2" fill="hold">
                      <p:stCondLst>
                        <p:cond delay="indefinite"/>
                      </p:stCondLst>
                      <p:childTnLst>
                        <p:par>
                          <p:cTn id="173" fill="hold">
                            <p:stCondLst>
                              <p:cond delay="0"/>
                            </p:stCondLst>
                            <p:childTnLst>
                              <p:par>
                                <p:cTn id="17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8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0" fill="hold">
                      <p:stCondLst>
                        <p:cond delay="indefinite"/>
                      </p:stCondLst>
                      <p:childTnLst>
                        <p:par>
                          <p:cTn id="191" fill="hold">
                            <p:stCondLst>
                              <p:cond delay="0"/>
                            </p:stCondLst>
                            <p:childTnLst>
                              <p:par>
                                <p:cTn id="19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0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0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8" fill="hold">
                      <p:stCondLst>
                        <p:cond delay="indefinite"/>
                      </p:stCondLst>
                      <p:childTnLst>
                        <p:par>
                          <p:cTn id="209" fill="hold">
                            <p:stCondLst>
                              <p:cond delay="0"/>
                            </p:stCondLst>
                            <p:childTnLst>
                              <p:par>
                                <p:cTn id="21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5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  <p:bldP spid="8" grpId="0" animBg="1"/>
      <p:bldP spid="9" grpId="0" animBg="1"/>
      <p:bldP spid="11" grpId="0" animBg="1"/>
      <p:bldP spid="12" grpId="0" animBg="1"/>
      <p:bldP spid="13" grpId="0" animBg="1"/>
      <p:bldP spid="15" grpId="0" animBg="1"/>
      <p:bldP spid="16" grpId="0" animBg="1"/>
      <p:bldP spid="17" grpId="0" animBg="1"/>
      <p:bldP spid="18" grpId="0" animBg="1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Mrak 5"/>
          <p:cNvSpPr/>
          <p:nvPr/>
        </p:nvSpPr>
        <p:spPr>
          <a:xfrm>
            <a:off x="323528" y="1356386"/>
            <a:ext cx="1850504" cy="648072"/>
          </a:xfrm>
          <a:prstGeom prst="cloud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Mrak 6"/>
          <p:cNvSpPr/>
          <p:nvPr/>
        </p:nvSpPr>
        <p:spPr>
          <a:xfrm>
            <a:off x="2326432" y="1356386"/>
            <a:ext cx="1850504" cy="648072"/>
          </a:xfrm>
          <a:prstGeom prst="cloud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Mrak 7"/>
          <p:cNvSpPr/>
          <p:nvPr/>
        </p:nvSpPr>
        <p:spPr>
          <a:xfrm>
            <a:off x="4644008" y="1322308"/>
            <a:ext cx="1850504" cy="648072"/>
          </a:xfrm>
          <a:prstGeom prst="cloud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2108161" y="1579883"/>
            <a:ext cx="2423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,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244698" y="1598206"/>
            <a:ext cx="3032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Comic Sans MS" pitchFamily="66" charset="0"/>
              </a:rPr>
              <a:t>a</a:t>
            </a:r>
            <a:endParaRPr lang="cs-CZ" dirty="0">
              <a:latin typeface="Comic Sans MS" pitchFamily="66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638630" y="1598206"/>
            <a:ext cx="231345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latin typeface="Comic Sans MS" pitchFamily="66" charset="0"/>
              </a:rPr>
              <a:t>p</a:t>
            </a:r>
            <a:r>
              <a:rPr lang="cs-CZ" dirty="0" smtClean="0">
                <a:latin typeface="Comic Sans MS" pitchFamily="66" charset="0"/>
              </a:rPr>
              <a:t>oslouchali  poutavé</a:t>
            </a:r>
          </a:p>
          <a:p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69548" y="2105331"/>
            <a:ext cx="3169457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latin typeface="Comic Sans MS" pitchFamily="66" charset="0"/>
              </a:rPr>
              <a:t>v</a:t>
            </a:r>
            <a:r>
              <a:rPr lang="cs-CZ" dirty="0" smtClean="0">
                <a:latin typeface="Comic Sans MS" pitchFamily="66" charset="0"/>
              </a:rPr>
              <a:t>yprávění  paní  průvodkyně.</a:t>
            </a:r>
          </a:p>
          <a:p>
            <a:endParaRPr lang="cs-CZ" dirty="0">
              <a:latin typeface="Comic Sans MS" pitchFamily="66" charset="0"/>
            </a:endParaRP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13" name="Mrak 12"/>
          <p:cNvSpPr/>
          <p:nvPr/>
        </p:nvSpPr>
        <p:spPr>
          <a:xfrm>
            <a:off x="4487072" y="2792669"/>
            <a:ext cx="1850504" cy="648072"/>
          </a:xfrm>
          <a:prstGeom prst="cloud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" name="Mrak 13"/>
          <p:cNvSpPr/>
          <p:nvPr/>
        </p:nvSpPr>
        <p:spPr>
          <a:xfrm>
            <a:off x="4547986" y="3603178"/>
            <a:ext cx="1850504" cy="648072"/>
          </a:xfrm>
          <a:prstGeom prst="cloud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5" name="Mrak 14"/>
          <p:cNvSpPr/>
          <p:nvPr/>
        </p:nvSpPr>
        <p:spPr>
          <a:xfrm>
            <a:off x="6779553" y="2819608"/>
            <a:ext cx="1850504" cy="648072"/>
          </a:xfrm>
          <a:prstGeom prst="cloud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494512" y="2996952"/>
            <a:ext cx="2423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,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8646588" y="2986260"/>
            <a:ext cx="2375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i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 flipH="1">
            <a:off x="467543" y="2996952"/>
            <a:ext cx="51017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Comic Sans MS" pitchFamily="66" charset="0"/>
              </a:rPr>
              <a:t>V  zahradě  nám  nádherně  kvetou    </a:t>
            </a:r>
            <a:endParaRPr lang="cs-CZ" dirty="0">
              <a:latin typeface="Comic Sans MS" pitchFamily="66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6407523" y="3858144"/>
            <a:ext cx="2423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0" y="1461678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1.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11036" y="2936328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2.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11782" y="4900518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3.</a:t>
            </a:r>
            <a:endParaRPr lang="cs-CZ" dirty="0"/>
          </a:p>
        </p:txBody>
      </p:sp>
      <p:sp>
        <p:nvSpPr>
          <p:cNvPr id="24" name="Mrak 23"/>
          <p:cNvSpPr/>
          <p:nvPr/>
        </p:nvSpPr>
        <p:spPr>
          <a:xfrm>
            <a:off x="319007" y="4761148"/>
            <a:ext cx="1850504" cy="648072"/>
          </a:xfrm>
          <a:prstGeom prst="cloud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2167288" y="5039888"/>
            <a:ext cx="2423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,</a:t>
            </a:r>
            <a:endParaRPr lang="cs-CZ" dirty="0"/>
          </a:p>
        </p:txBody>
      </p:sp>
      <p:sp>
        <p:nvSpPr>
          <p:cNvPr id="28" name="Mrak 27"/>
          <p:cNvSpPr/>
          <p:nvPr/>
        </p:nvSpPr>
        <p:spPr>
          <a:xfrm>
            <a:off x="2420582" y="4715852"/>
            <a:ext cx="1850504" cy="648072"/>
          </a:xfrm>
          <a:prstGeom prst="cloud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4244698" y="4988951"/>
            <a:ext cx="2423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,</a:t>
            </a:r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4487072" y="4988951"/>
            <a:ext cx="6944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latin typeface="Comic Sans MS" pitchFamily="66" charset="0"/>
              </a:rPr>
              <a:t>a</a:t>
            </a:r>
            <a:r>
              <a:rPr lang="cs-CZ" dirty="0" smtClean="0">
                <a:latin typeface="Comic Sans MS" pitchFamily="66" charset="0"/>
              </a:rPr>
              <a:t>le  i</a:t>
            </a:r>
            <a:endParaRPr lang="cs-CZ" dirty="0">
              <a:latin typeface="Comic Sans MS" pitchFamily="66" charset="0"/>
            </a:endParaRPr>
          </a:p>
        </p:txBody>
      </p:sp>
      <p:sp>
        <p:nvSpPr>
          <p:cNvPr id="33" name="Mrak 32"/>
          <p:cNvSpPr/>
          <p:nvPr/>
        </p:nvSpPr>
        <p:spPr>
          <a:xfrm>
            <a:off x="5109358" y="4664915"/>
            <a:ext cx="1850504" cy="648072"/>
          </a:xfrm>
          <a:prstGeom prst="cloud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7090644" y="4911206"/>
            <a:ext cx="13420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latin typeface="Comic Sans MS" pitchFamily="66" charset="0"/>
              </a:rPr>
              <a:t>p</a:t>
            </a:r>
            <a:r>
              <a:rPr lang="cs-CZ" dirty="0" smtClean="0">
                <a:latin typeface="Comic Sans MS" pitchFamily="66" charset="0"/>
              </a:rPr>
              <a:t>atří  mezi</a:t>
            </a:r>
            <a:endParaRPr lang="cs-CZ" dirty="0">
              <a:latin typeface="Comic Sans MS" pitchFamily="66" charset="0"/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371176" y="5409220"/>
            <a:ext cx="32175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latin typeface="Comic Sans MS" pitchFamily="66" charset="0"/>
              </a:rPr>
              <a:t>n</a:t>
            </a:r>
            <a:r>
              <a:rPr lang="cs-CZ" dirty="0" smtClean="0">
                <a:latin typeface="Comic Sans MS" pitchFamily="66" charset="0"/>
              </a:rPr>
              <a:t>aše  nejoblíbenější  zvířata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38761" y="6052646"/>
            <a:ext cx="36615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4.   </a:t>
            </a:r>
            <a:r>
              <a:rPr lang="cs-CZ" dirty="0" smtClean="0">
                <a:latin typeface="Comic Sans MS" pitchFamily="66" charset="0"/>
              </a:rPr>
              <a:t>Na  posvícení  k  nám  </a:t>
            </a:r>
            <a:r>
              <a:rPr lang="cs-CZ" dirty="0" err="1" smtClean="0">
                <a:latin typeface="Comic Sans MS" pitchFamily="66" charset="0"/>
              </a:rPr>
              <a:t>příjeli</a:t>
            </a:r>
            <a:r>
              <a:rPr lang="cs-CZ" dirty="0" smtClean="0">
                <a:latin typeface="Comic Sans MS" pitchFamily="66" charset="0"/>
              </a:rPr>
              <a:t>  </a:t>
            </a:r>
            <a:endParaRPr lang="cs-CZ" dirty="0">
              <a:latin typeface="Comic Sans MS" pitchFamily="66" charset="0"/>
            </a:endParaRPr>
          </a:p>
        </p:txBody>
      </p:sp>
      <p:sp>
        <p:nvSpPr>
          <p:cNvPr id="38" name="Mrak 37"/>
          <p:cNvSpPr/>
          <p:nvPr/>
        </p:nvSpPr>
        <p:spPr>
          <a:xfrm>
            <a:off x="3718756" y="5876321"/>
            <a:ext cx="1850504" cy="648072"/>
          </a:xfrm>
          <a:prstGeom prst="cloud">
            <a:avLst/>
          </a:prstGeom>
          <a:solidFill>
            <a:schemeClr val="accent6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9" name="Mrak 38"/>
          <p:cNvSpPr/>
          <p:nvPr/>
        </p:nvSpPr>
        <p:spPr>
          <a:xfrm>
            <a:off x="6165392" y="5837116"/>
            <a:ext cx="1850504" cy="648072"/>
          </a:xfrm>
          <a:prstGeom prst="cloud">
            <a:avLst/>
          </a:prstGeom>
          <a:solidFill>
            <a:schemeClr val="accent6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5819826" y="6047392"/>
            <a:ext cx="2375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i</a:t>
            </a:r>
            <a:endParaRPr lang="cs-CZ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8020835" y="6047392"/>
            <a:ext cx="2423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7" name="Šipka doprava 36"/>
          <p:cNvSpPr/>
          <p:nvPr/>
        </p:nvSpPr>
        <p:spPr>
          <a:xfrm>
            <a:off x="611560" y="0"/>
            <a:ext cx="7827168" cy="1664804"/>
          </a:xfrm>
          <a:prstGeom prst="rightArrow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Doplň  do  vět  slova  tak,  aby  vznikl  NĚKOLIKANÁSOBNÝ  PODMĚT.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40" name="Vodorovný svitek 39"/>
          <p:cNvSpPr/>
          <p:nvPr/>
        </p:nvSpPr>
        <p:spPr>
          <a:xfrm rot="20072972">
            <a:off x="69202" y="315183"/>
            <a:ext cx="1349139" cy="626739"/>
          </a:xfrm>
          <a:prstGeom prst="horizontalScroll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3. zastávka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1" name="Šipka doprava 40"/>
          <p:cNvSpPr/>
          <p:nvPr/>
        </p:nvSpPr>
        <p:spPr>
          <a:xfrm>
            <a:off x="774123" y="3305660"/>
            <a:ext cx="2764881" cy="1203460"/>
          </a:xfrm>
          <a:prstGeom prst="rightArrow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i="1" dirty="0" smtClean="0">
                <a:solidFill>
                  <a:schemeClr val="tx1"/>
                </a:solidFill>
              </a:rPr>
              <a:t>Už jsi  v  polovině  cesty, tak  to  nevzdávej!</a:t>
            </a:r>
            <a:endParaRPr lang="cs-CZ" sz="1400" b="1" i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323505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" grpId="0" animBg="1"/>
      <p:bldP spid="40" grpId="0" animBg="1"/>
      <p:bldP spid="41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7484" y="1348345"/>
            <a:ext cx="8784976" cy="550965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800" dirty="0" smtClean="0">
                <a:latin typeface="Comic Sans MS" pitchFamily="66" charset="0"/>
              </a:rPr>
              <a:t>Mladé  labutě  bojácně  mávaly  </a:t>
            </a:r>
            <a:r>
              <a:rPr lang="cs-CZ" sz="1800" dirty="0" err="1" smtClean="0">
                <a:latin typeface="Comic Sans MS" pitchFamily="66" charset="0"/>
              </a:rPr>
              <a:t>křídl</a:t>
            </a:r>
            <a:r>
              <a:rPr lang="cs-CZ" sz="1800" dirty="0" smtClean="0">
                <a:latin typeface="Comic Sans MS" pitchFamily="66" charset="0"/>
              </a:rPr>
              <a:t>--.</a:t>
            </a:r>
          </a:p>
          <a:p>
            <a:pPr marL="0" indent="0">
              <a:buNone/>
            </a:pPr>
            <a:endParaRPr lang="cs-CZ" sz="1800" dirty="0">
              <a:latin typeface="Comic Sans MS" pitchFamily="66" charset="0"/>
            </a:endParaRPr>
          </a:p>
          <a:p>
            <a:pPr marL="0" indent="0">
              <a:buNone/>
            </a:pPr>
            <a:r>
              <a:rPr lang="cs-CZ" sz="1800" dirty="0" smtClean="0">
                <a:latin typeface="Comic Sans MS" pitchFamily="66" charset="0"/>
              </a:rPr>
              <a:t>V  rákos--  se  </a:t>
            </a:r>
            <a:r>
              <a:rPr lang="cs-CZ" sz="1800" dirty="0" err="1" smtClean="0">
                <a:latin typeface="Comic Sans MS" pitchFamily="66" charset="0"/>
              </a:rPr>
              <a:t>ukr</a:t>
            </a:r>
            <a:r>
              <a:rPr lang="cs-CZ" sz="1800" dirty="0" smtClean="0">
                <a:latin typeface="Comic Sans MS" pitchFamily="66" charset="0"/>
              </a:rPr>
              <a:t>—</a:t>
            </a:r>
            <a:r>
              <a:rPr lang="cs-CZ" sz="1800" dirty="0" err="1" smtClean="0">
                <a:latin typeface="Comic Sans MS" pitchFamily="66" charset="0"/>
              </a:rPr>
              <a:t>vala</a:t>
            </a:r>
            <a:r>
              <a:rPr lang="cs-CZ" sz="1800" dirty="0" smtClean="0">
                <a:latin typeface="Comic Sans MS" pitchFamily="66" charset="0"/>
              </a:rPr>
              <a:t>  mláďata  l—sek.</a:t>
            </a:r>
          </a:p>
          <a:p>
            <a:pPr marL="0" indent="0">
              <a:buNone/>
            </a:pPr>
            <a:endParaRPr lang="cs-CZ" sz="1800" dirty="0">
              <a:latin typeface="Comic Sans MS" pitchFamily="66" charset="0"/>
            </a:endParaRPr>
          </a:p>
          <a:p>
            <a:pPr marL="0" indent="0">
              <a:buNone/>
            </a:pPr>
            <a:r>
              <a:rPr lang="cs-CZ" sz="1800" dirty="0" smtClean="0">
                <a:latin typeface="Comic Sans MS" pitchFamily="66" charset="0"/>
              </a:rPr>
              <a:t>Na  v—kend  k  nám  přijede  bab—</a:t>
            </a:r>
            <a:r>
              <a:rPr lang="cs-CZ" sz="1800" dirty="0" err="1" smtClean="0">
                <a:latin typeface="Comic Sans MS" pitchFamily="66" charset="0"/>
              </a:rPr>
              <a:t>čka</a:t>
            </a:r>
            <a:r>
              <a:rPr lang="cs-CZ" sz="1800" dirty="0" smtClean="0">
                <a:latin typeface="Comic Sans MS" pitchFamily="66" charset="0"/>
              </a:rPr>
              <a:t>  z  Morav--.</a:t>
            </a:r>
          </a:p>
          <a:p>
            <a:pPr marL="0" indent="0">
              <a:buNone/>
            </a:pPr>
            <a:endParaRPr lang="cs-CZ" sz="1800" dirty="0">
              <a:latin typeface="Comic Sans MS" pitchFamily="66" charset="0"/>
            </a:endParaRPr>
          </a:p>
          <a:p>
            <a:pPr marL="0" indent="0">
              <a:buNone/>
            </a:pPr>
            <a:r>
              <a:rPr lang="cs-CZ" sz="1800" dirty="0" smtClean="0">
                <a:latin typeface="Comic Sans MS" pitchFamily="66" charset="0"/>
              </a:rPr>
              <a:t>Malé  s—korky  zobaly  v  krm—</a:t>
            </a:r>
            <a:r>
              <a:rPr lang="cs-CZ" sz="1800" dirty="0" err="1" smtClean="0">
                <a:latin typeface="Comic Sans MS" pitchFamily="66" charset="0"/>
              </a:rPr>
              <a:t>tku</a:t>
            </a:r>
            <a:r>
              <a:rPr lang="cs-CZ" sz="1800" dirty="0" smtClean="0">
                <a:latin typeface="Comic Sans MS" pitchFamily="66" charset="0"/>
              </a:rPr>
              <a:t>  slunečnicová  sem—</a:t>
            </a:r>
            <a:r>
              <a:rPr lang="cs-CZ" sz="1800" dirty="0" err="1" smtClean="0">
                <a:latin typeface="Comic Sans MS" pitchFamily="66" charset="0"/>
              </a:rPr>
              <a:t>nka</a:t>
            </a:r>
            <a:r>
              <a:rPr lang="cs-CZ" sz="1800" dirty="0" smtClean="0">
                <a:latin typeface="Comic Sans MS" pitchFamily="66" charset="0"/>
              </a:rPr>
              <a:t>.     </a:t>
            </a:r>
            <a:r>
              <a:rPr lang="cs-CZ" sz="1200" dirty="0" smtClean="0">
                <a:latin typeface="Comic Sans MS" pitchFamily="66" charset="0"/>
              </a:rPr>
              <a:t> </a:t>
            </a:r>
            <a:r>
              <a:rPr lang="cs-CZ" sz="1200" dirty="0">
                <a:latin typeface="Comic Sans MS" pitchFamily="66" charset="0"/>
              </a:rPr>
              <a:t>Za  každou  správně  </a:t>
            </a:r>
          </a:p>
          <a:p>
            <a:pPr marL="0" indent="0">
              <a:buNone/>
            </a:pPr>
            <a:r>
              <a:rPr lang="cs-CZ" sz="1200" dirty="0" smtClean="0">
                <a:latin typeface="Comic Sans MS" pitchFamily="66" charset="0"/>
              </a:rPr>
              <a:t>                                                                                                                                                   určenou  </a:t>
            </a:r>
            <a:r>
              <a:rPr lang="cs-CZ" sz="1200" dirty="0">
                <a:latin typeface="Comic Sans MS" pitchFamily="66" charset="0"/>
              </a:rPr>
              <a:t>větu  </a:t>
            </a:r>
            <a:endParaRPr lang="cs-CZ" sz="1200" dirty="0" smtClean="0">
              <a:latin typeface="Comic Sans MS" pitchFamily="66" charset="0"/>
            </a:endParaRPr>
          </a:p>
          <a:p>
            <a:pPr marL="0" indent="0">
              <a:buNone/>
            </a:pPr>
            <a:r>
              <a:rPr lang="cs-CZ" sz="1200" dirty="0">
                <a:latin typeface="Comic Sans MS" pitchFamily="66" charset="0"/>
              </a:rPr>
              <a:t> </a:t>
            </a:r>
            <a:r>
              <a:rPr lang="cs-CZ" sz="1200" dirty="0" smtClean="0">
                <a:latin typeface="Comic Sans MS" pitchFamily="66" charset="0"/>
              </a:rPr>
              <a:t>                                                                                                                                                  si  </a:t>
            </a:r>
            <a:r>
              <a:rPr lang="cs-CZ" sz="1200" dirty="0">
                <a:latin typeface="Comic Sans MS" pitchFamily="66" charset="0"/>
              </a:rPr>
              <a:t>přičti  2</a:t>
            </a:r>
          </a:p>
          <a:p>
            <a:pPr marL="0" indent="0">
              <a:buNone/>
            </a:pPr>
            <a:r>
              <a:rPr lang="cs-CZ" sz="1800" dirty="0" smtClean="0">
                <a:latin typeface="Comic Sans MS" pitchFamily="66" charset="0"/>
              </a:rPr>
              <a:t>Mam—</a:t>
            </a:r>
            <a:r>
              <a:rPr lang="cs-CZ" sz="1800" dirty="0" err="1" smtClean="0">
                <a:latin typeface="Comic Sans MS" pitchFamily="66" charset="0"/>
              </a:rPr>
              <a:t>nka</a:t>
            </a:r>
            <a:r>
              <a:rPr lang="cs-CZ" sz="1800" dirty="0" smtClean="0">
                <a:latin typeface="Comic Sans MS" pitchFamily="66" charset="0"/>
              </a:rPr>
              <a:t>  nám  při  nachlazení  vař--   čaj  z  l—</a:t>
            </a:r>
            <a:r>
              <a:rPr lang="cs-CZ" sz="1800" dirty="0" err="1" smtClean="0">
                <a:latin typeface="Comic Sans MS" pitchFamily="66" charset="0"/>
              </a:rPr>
              <a:t>pového</a:t>
            </a:r>
            <a:r>
              <a:rPr lang="cs-CZ" sz="1800" dirty="0" smtClean="0">
                <a:latin typeface="Comic Sans MS" pitchFamily="66" charset="0"/>
              </a:rPr>
              <a:t>  </a:t>
            </a:r>
            <a:r>
              <a:rPr lang="cs-CZ" sz="1800" dirty="0" err="1" smtClean="0">
                <a:latin typeface="Comic Sans MS" pitchFamily="66" charset="0"/>
              </a:rPr>
              <a:t>kv</a:t>
            </a:r>
            <a:r>
              <a:rPr lang="cs-CZ" sz="1800" dirty="0" smtClean="0">
                <a:latin typeface="Comic Sans MS" pitchFamily="66" charset="0"/>
              </a:rPr>
              <a:t>—tu.</a:t>
            </a:r>
          </a:p>
          <a:p>
            <a:pPr marL="0" indent="0">
              <a:buNone/>
            </a:pPr>
            <a:endParaRPr lang="cs-CZ" sz="1800" dirty="0">
              <a:latin typeface="Comic Sans MS" pitchFamily="66" charset="0"/>
            </a:endParaRPr>
          </a:p>
          <a:p>
            <a:pPr marL="0" indent="0">
              <a:buNone/>
            </a:pPr>
            <a:r>
              <a:rPr lang="cs-CZ" sz="1800" dirty="0" smtClean="0">
                <a:latin typeface="Comic Sans MS" pitchFamily="66" charset="0"/>
              </a:rPr>
              <a:t>Na  zámku  nás  </a:t>
            </a:r>
            <a:r>
              <a:rPr lang="cs-CZ" sz="1800" dirty="0" err="1" smtClean="0">
                <a:latin typeface="Comic Sans MS" pitchFamily="66" charset="0"/>
              </a:rPr>
              <a:t>průvodk</a:t>
            </a:r>
            <a:r>
              <a:rPr lang="cs-CZ" sz="1800" dirty="0" smtClean="0">
                <a:latin typeface="Comic Sans MS" pitchFamily="66" charset="0"/>
              </a:rPr>
              <a:t>—ně  provedla  m—</a:t>
            </a:r>
            <a:r>
              <a:rPr lang="cs-CZ" sz="1800" dirty="0" err="1" smtClean="0">
                <a:latin typeface="Comic Sans MS" pitchFamily="66" charset="0"/>
              </a:rPr>
              <a:t>stnostm</a:t>
            </a:r>
            <a:r>
              <a:rPr lang="cs-CZ" sz="1800" dirty="0" smtClean="0">
                <a:latin typeface="Comic Sans MS" pitchFamily="66" charset="0"/>
              </a:rPr>
              <a:t>--  s  </a:t>
            </a:r>
            <a:r>
              <a:rPr lang="cs-CZ" sz="1800" dirty="0" err="1" smtClean="0">
                <a:latin typeface="Comic Sans MS" pitchFamily="66" charset="0"/>
              </a:rPr>
              <a:t>přep</a:t>
            </a:r>
            <a:r>
              <a:rPr lang="cs-CZ" sz="1800" dirty="0" smtClean="0">
                <a:latin typeface="Comic Sans MS" pitchFamily="66" charset="0"/>
              </a:rPr>
              <a:t>—chov—m  dřevěným  </a:t>
            </a:r>
            <a:r>
              <a:rPr lang="cs-CZ" sz="1800" dirty="0" err="1" smtClean="0">
                <a:latin typeface="Comic Sans MS" pitchFamily="66" charset="0"/>
              </a:rPr>
              <a:t>náb</a:t>
            </a:r>
            <a:r>
              <a:rPr lang="cs-CZ" sz="1800" dirty="0" smtClean="0">
                <a:latin typeface="Comic Sans MS" pitchFamily="66" charset="0"/>
              </a:rPr>
              <a:t>—</a:t>
            </a:r>
            <a:r>
              <a:rPr lang="cs-CZ" sz="1800" dirty="0" err="1" smtClean="0">
                <a:latin typeface="Comic Sans MS" pitchFamily="66" charset="0"/>
              </a:rPr>
              <a:t>tkem</a:t>
            </a:r>
            <a:r>
              <a:rPr lang="cs-CZ" sz="1800" dirty="0" smtClean="0">
                <a:latin typeface="Comic Sans MS" pitchFamily="66" charset="0"/>
              </a:rPr>
              <a:t>.</a:t>
            </a:r>
          </a:p>
          <a:p>
            <a:pPr marL="0" indent="0">
              <a:buNone/>
            </a:pPr>
            <a:endParaRPr lang="cs-CZ" sz="1800" dirty="0">
              <a:latin typeface="Comic Sans MS" pitchFamily="66" charset="0"/>
            </a:endParaRPr>
          </a:p>
          <a:p>
            <a:pPr marL="0" indent="0">
              <a:buNone/>
            </a:pPr>
            <a:r>
              <a:rPr lang="cs-CZ" sz="1800" dirty="0" smtClean="0">
                <a:latin typeface="Comic Sans MS" pitchFamily="66" charset="0"/>
              </a:rPr>
              <a:t>Na  v—</a:t>
            </a:r>
            <a:r>
              <a:rPr lang="cs-CZ" sz="1800" dirty="0" err="1" smtClean="0">
                <a:latin typeface="Comic Sans MS" pitchFamily="66" charset="0"/>
              </a:rPr>
              <a:t>sokých</a:t>
            </a:r>
            <a:r>
              <a:rPr lang="cs-CZ" sz="1800" dirty="0" smtClean="0">
                <a:latin typeface="Comic Sans MS" pitchFamily="66" charset="0"/>
              </a:rPr>
              <a:t>  jedl—ch  pomalu  dozrávají  š—</a:t>
            </a:r>
            <a:r>
              <a:rPr lang="cs-CZ" sz="1800" dirty="0" err="1" smtClean="0">
                <a:latin typeface="Comic Sans MS" pitchFamily="66" charset="0"/>
              </a:rPr>
              <a:t>šky</a:t>
            </a:r>
            <a:r>
              <a:rPr lang="cs-CZ" sz="1800" dirty="0" smtClean="0">
                <a:latin typeface="Comic Sans MS" pitchFamily="66" charset="0"/>
              </a:rPr>
              <a:t>.</a:t>
            </a:r>
          </a:p>
          <a:p>
            <a:pPr marL="0" indent="0">
              <a:buNone/>
            </a:pPr>
            <a:endParaRPr lang="cs-CZ" sz="1800" dirty="0">
              <a:latin typeface="Comic Sans MS" pitchFamily="66" charset="0"/>
            </a:endParaRPr>
          </a:p>
          <a:p>
            <a:pPr marL="0" indent="0">
              <a:buNone/>
            </a:pPr>
            <a:r>
              <a:rPr lang="cs-CZ" sz="1800" dirty="0" smtClean="0">
                <a:latin typeface="Comic Sans MS" pitchFamily="66" charset="0"/>
              </a:rPr>
              <a:t>Dědeček  si  často  pochutnává  na  čerstvém  chlebu  se  sádlem  a  c—bul--. </a:t>
            </a:r>
            <a:endParaRPr lang="cs-CZ" sz="1800" dirty="0">
              <a:latin typeface="Comic Sans MS" pitchFamily="66" charset="0"/>
            </a:endParaRPr>
          </a:p>
        </p:txBody>
      </p:sp>
      <p:pic>
        <p:nvPicPr>
          <p:cNvPr id="7170" name="Picture 2" descr="http://www.recenzeher.eu/tapety/labute/4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19" y="1052736"/>
            <a:ext cx="2976331" cy="2232248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Šipka doprava 5"/>
          <p:cNvSpPr/>
          <p:nvPr/>
        </p:nvSpPr>
        <p:spPr>
          <a:xfrm>
            <a:off x="611560" y="0"/>
            <a:ext cx="7827168" cy="1664804"/>
          </a:xfrm>
          <a:prstGeom prst="rightArrow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Doplň  vynechaná  písmena</a:t>
            </a:r>
          </a:p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Ve  větách  vyznač  základní  skladební  dvojice.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8" name="Vodorovný svitek 7"/>
          <p:cNvSpPr/>
          <p:nvPr/>
        </p:nvSpPr>
        <p:spPr>
          <a:xfrm rot="20072972">
            <a:off x="69202" y="315183"/>
            <a:ext cx="1349139" cy="626739"/>
          </a:xfrm>
          <a:prstGeom prst="horizontalScroll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>
                <a:solidFill>
                  <a:schemeClr val="tx1"/>
                </a:solidFill>
              </a:rPr>
              <a:t>4</a:t>
            </a:r>
            <a:r>
              <a:rPr lang="cs-CZ" b="1" dirty="0" smtClean="0">
                <a:solidFill>
                  <a:schemeClr val="tx1"/>
                </a:solidFill>
              </a:rPr>
              <a:t>. zastávka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9" name="Šipka doprava 8"/>
          <p:cNvSpPr/>
          <p:nvPr/>
        </p:nvSpPr>
        <p:spPr>
          <a:xfrm>
            <a:off x="6379119" y="5085184"/>
            <a:ext cx="2764881" cy="1440160"/>
          </a:xfrm>
          <a:prstGeom prst="rightArrow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b="1" i="1" u="sng" dirty="0" smtClean="0">
                <a:solidFill>
                  <a:schemeClr val="tx1"/>
                </a:solidFill>
              </a:rPr>
              <a:t>Jsi  pašák!  </a:t>
            </a:r>
          </a:p>
          <a:p>
            <a:pPr algn="ctr"/>
            <a:r>
              <a:rPr lang="cs-CZ" sz="1400" b="1" i="1" dirty="0" smtClean="0">
                <a:solidFill>
                  <a:schemeClr val="tx1"/>
                </a:solidFill>
              </a:rPr>
              <a:t>Čeká  tě  poslední  zastávka  s  úkolem!  Tak  hodně  štěstí!!!</a:t>
            </a:r>
            <a:endParaRPr lang="cs-CZ" sz="1400" b="1" i="1" dirty="0">
              <a:solidFill>
                <a:schemeClr val="tx1"/>
              </a:solidFill>
            </a:endParaRPr>
          </a:p>
        </p:txBody>
      </p:sp>
      <p:sp>
        <p:nvSpPr>
          <p:cNvPr id="10" name="Veselý obličej 9"/>
          <p:cNvSpPr/>
          <p:nvPr/>
        </p:nvSpPr>
        <p:spPr>
          <a:xfrm>
            <a:off x="7853002" y="3861048"/>
            <a:ext cx="431568" cy="395501"/>
          </a:xfrm>
          <a:prstGeom prst="smileyFac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8209539" y="3791555"/>
            <a:ext cx="2423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374016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74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8" grpId="0" animBg="1"/>
      <p:bldP spid="9" grpId="0" animBg="1"/>
      <p:bldP spid="1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052128"/>
            <a:ext cx="9144000" cy="5724636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000" dirty="0" smtClean="0">
              <a:latin typeface="Comic Sans MS" pitchFamily="66" charset="0"/>
            </a:endParaRPr>
          </a:p>
          <a:p>
            <a:pPr marL="0" indent="0">
              <a:buNone/>
            </a:pPr>
            <a:r>
              <a:rPr lang="cs-CZ" sz="2000" dirty="0" smtClean="0">
                <a:latin typeface="Comic Sans MS" pitchFamily="66" charset="0"/>
              </a:rPr>
              <a:t>Nad  </a:t>
            </a:r>
            <a:r>
              <a:rPr lang="cs-CZ" sz="2000" dirty="0" err="1" smtClean="0">
                <a:latin typeface="Comic Sans MS" pitchFamily="66" charset="0"/>
              </a:rPr>
              <a:t>blíským</a:t>
            </a:r>
            <a:r>
              <a:rPr lang="cs-CZ" sz="2000" dirty="0" smtClean="0">
                <a:latin typeface="Comic Sans MS" pitchFamily="66" charset="0"/>
              </a:rPr>
              <a:t>  </a:t>
            </a:r>
            <a:r>
              <a:rPr lang="cs-CZ" sz="2000" dirty="0" err="1" smtClean="0">
                <a:latin typeface="Comic Sans MS" pitchFamily="66" charset="0"/>
              </a:rPr>
              <a:t>kominem</a:t>
            </a:r>
            <a:r>
              <a:rPr lang="cs-CZ" sz="2000" dirty="0" smtClean="0">
                <a:latin typeface="Comic Sans MS" pitchFamily="66" charset="0"/>
              </a:rPr>
              <a:t>  kroužili  dva  čápy.</a:t>
            </a:r>
          </a:p>
          <a:p>
            <a:pPr marL="0" indent="0">
              <a:buNone/>
            </a:pPr>
            <a:endParaRPr lang="cs-CZ" sz="2000" dirty="0" smtClean="0">
              <a:latin typeface="Comic Sans MS" pitchFamily="66" charset="0"/>
            </a:endParaRPr>
          </a:p>
          <a:p>
            <a:pPr marL="0" indent="0">
              <a:buNone/>
            </a:pPr>
            <a:r>
              <a:rPr lang="cs-CZ" sz="2000" dirty="0" smtClean="0">
                <a:latin typeface="Comic Sans MS" pitchFamily="66" charset="0"/>
              </a:rPr>
              <a:t>Na  </a:t>
            </a:r>
            <a:r>
              <a:rPr lang="cs-CZ" sz="2000" dirty="0" err="1" smtClean="0">
                <a:latin typeface="Comic Sans MS" pitchFamily="66" charset="0"/>
              </a:rPr>
              <a:t>březých</a:t>
            </a:r>
            <a:r>
              <a:rPr lang="cs-CZ" sz="2000" dirty="0" smtClean="0">
                <a:latin typeface="Comic Sans MS" pitchFamily="66" charset="0"/>
              </a:rPr>
              <a:t>  potoka  kvetli  žluté  </a:t>
            </a:r>
            <a:r>
              <a:rPr lang="cs-CZ" sz="2000" dirty="0" err="1" smtClean="0">
                <a:latin typeface="Comic Sans MS" pitchFamily="66" charset="0"/>
              </a:rPr>
              <a:t>blatouchi</a:t>
            </a:r>
            <a:r>
              <a:rPr lang="cs-CZ" sz="2000" dirty="0" smtClean="0">
                <a:latin typeface="Comic Sans MS" pitchFamily="66" charset="0"/>
              </a:rPr>
              <a:t>.</a:t>
            </a:r>
          </a:p>
          <a:p>
            <a:pPr marL="0" indent="0">
              <a:buNone/>
            </a:pPr>
            <a:endParaRPr lang="cs-CZ" sz="2000" dirty="0" smtClean="0">
              <a:latin typeface="Comic Sans MS" pitchFamily="66" charset="0"/>
            </a:endParaRPr>
          </a:p>
          <a:p>
            <a:pPr marL="0" indent="0">
              <a:buNone/>
            </a:pPr>
            <a:r>
              <a:rPr lang="cs-CZ" sz="2000" dirty="0" err="1" smtClean="0">
                <a:latin typeface="Comic Sans MS" pitchFamily="66" charset="0"/>
              </a:rPr>
              <a:t>Davi</a:t>
            </a:r>
            <a:r>
              <a:rPr lang="cs-CZ" sz="2000" dirty="0" smtClean="0">
                <a:latin typeface="Comic Sans MS" pitchFamily="66" charset="0"/>
              </a:rPr>
              <a:t>  fanoušků  povzbuzovaly  své  hokejové  </a:t>
            </a:r>
            <a:r>
              <a:rPr lang="cs-CZ" sz="2000" dirty="0" err="1" smtClean="0">
                <a:latin typeface="Comic Sans MS" pitchFamily="66" charset="0"/>
              </a:rPr>
              <a:t>mušstvo</a:t>
            </a:r>
            <a:r>
              <a:rPr lang="cs-CZ" sz="2000" dirty="0" smtClean="0">
                <a:latin typeface="Comic Sans MS" pitchFamily="66" charset="0"/>
              </a:rPr>
              <a:t>.</a:t>
            </a:r>
          </a:p>
          <a:p>
            <a:pPr marL="0" indent="0">
              <a:buNone/>
            </a:pPr>
            <a:endParaRPr lang="cs-CZ" sz="2000" dirty="0" smtClean="0">
              <a:latin typeface="Comic Sans MS" pitchFamily="66" charset="0"/>
            </a:endParaRPr>
          </a:p>
          <a:p>
            <a:pPr marL="0" indent="0">
              <a:buNone/>
            </a:pPr>
            <a:r>
              <a:rPr lang="cs-CZ" sz="2000" dirty="0" smtClean="0">
                <a:latin typeface="Comic Sans MS" pitchFamily="66" charset="0"/>
              </a:rPr>
              <a:t>Na  mladých  </a:t>
            </a:r>
            <a:r>
              <a:rPr lang="cs-CZ" sz="2000" dirty="0" err="1" smtClean="0">
                <a:latin typeface="Comic Sans MS" pitchFamily="66" charset="0"/>
              </a:rPr>
              <a:t>jývách</a:t>
            </a:r>
            <a:r>
              <a:rPr lang="cs-CZ" sz="2000" dirty="0" smtClean="0">
                <a:latin typeface="Comic Sans MS" pitchFamily="66" charset="0"/>
              </a:rPr>
              <a:t>  se  objevily  </a:t>
            </a:r>
            <a:r>
              <a:rPr lang="cs-CZ" sz="2000" dirty="0" err="1" smtClean="0">
                <a:latin typeface="Comic Sans MS" pitchFamily="66" charset="0"/>
              </a:rPr>
              <a:t>prvňí</a:t>
            </a:r>
            <a:r>
              <a:rPr lang="cs-CZ" sz="2000" dirty="0" smtClean="0">
                <a:latin typeface="Comic Sans MS" pitchFamily="66" charset="0"/>
              </a:rPr>
              <a:t>  kočičky.</a:t>
            </a:r>
          </a:p>
          <a:p>
            <a:pPr marL="0" indent="0">
              <a:buNone/>
            </a:pPr>
            <a:endParaRPr lang="cs-CZ" sz="2000" dirty="0" smtClean="0">
              <a:latin typeface="Comic Sans MS" pitchFamily="66" charset="0"/>
            </a:endParaRPr>
          </a:p>
          <a:p>
            <a:pPr marL="0" indent="0">
              <a:buNone/>
            </a:pPr>
            <a:r>
              <a:rPr lang="cs-CZ" sz="2000" dirty="0" smtClean="0">
                <a:latin typeface="Comic Sans MS" pitchFamily="66" charset="0"/>
              </a:rPr>
              <a:t>Barevné  stěny  </a:t>
            </a:r>
            <a:r>
              <a:rPr lang="cs-CZ" sz="2000" dirty="0" err="1" smtClean="0">
                <a:latin typeface="Comic Sans MS" pitchFamily="66" charset="0"/>
              </a:rPr>
              <a:t>petrova</a:t>
            </a:r>
            <a:r>
              <a:rPr lang="cs-CZ" sz="2000" dirty="0" smtClean="0">
                <a:latin typeface="Comic Sans MS" pitchFamily="66" charset="0"/>
              </a:rPr>
              <a:t>  pokoje  </a:t>
            </a:r>
            <a:r>
              <a:rPr lang="cs-CZ" sz="2000" dirty="0" err="1" smtClean="0">
                <a:latin typeface="Comic Sans MS" pitchFamily="66" charset="0"/>
              </a:rPr>
              <a:t>zdobý</a:t>
            </a:r>
            <a:r>
              <a:rPr lang="cs-CZ" sz="2000" dirty="0" smtClean="0">
                <a:latin typeface="Comic Sans MS" pitchFamily="66" charset="0"/>
              </a:rPr>
              <a:t>  </a:t>
            </a:r>
            <a:r>
              <a:rPr lang="cs-CZ" sz="2000" dirty="0" err="1" smtClean="0">
                <a:latin typeface="Comic Sans MS" pitchFamily="66" charset="0"/>
              </a:rPr>
              <a:t>plagáty</a:t>
            </a:r>
            <a:r>
              <a:rPr lang="cs-CZ" sz="2000" dirty="0" smtClean="0">
                <a:latin typeface="Comic Sans MS" pitchFamily="66" charset="0"/>
              </a:rPr>
              <a:t>  známých  hokejistů.</a:t>
            </a:r>
          </a:p>
          <a:p>
            <a:pPr marL="0" indent="0">
              <a:buNone/>
            </a:pPr>
            <a:endParaRPr lang="cs-CZ" sz="2000" dirty="0" smtClean="0">
              <a:latin typeface="Comic Sans MS" pitchFamily="66" charset="0"/>
            </a:endParaRPr>
          </a:p>
          <a:p>
            <a:pPr marL="0" indent="0">
              <a:buNone/>
            </a:pPr>
            <a:r>
              <a:rPr lang="cs-CZ" sz="2000" dirty="0" err="1" smtClean="0">
                <a:latin typeface="Comic Sans MS" pitchFamily="66" charset="0"/>
              </a:rPr>
              <a:t>Zaplotem</a:t>
            </a:r>
            <a:r>
              <a:rPr lang="cs-CZ" sz="2000" dirty="0" smtClean="0">
                <a:latin typeface="Comic Sans MS" pitchFamily="66" charset="0"/>
              </a:rPr>
              <a:t>  si  nás  nedůvěřivě  prohlíželo  malé  </a:t>
            </a:r>
            <a:r>
              <a:rPr lang="cs-CZ" sz="2000" dirty="0" err="1" smtClean="0">
                <a:latin typeface="Comic Sans MS" pitchFamily="66" charset="0"/>
              </a:rPr>
              <a:t>šteně</a:t>
            </a:r>
            <a:r>
              <a:rPr lang="cs-CZ" sz="2000" dirty="0" smtClean="0">
                <a:latin typeface="Comic Sans MS" pitchFamily="66" charset="0"/>
              </a:rPr>
              <a:t>.</a:t>
            </a:r>
          </a:p>
          <a:p>
            <a:pPr marL="0" indent="0">
              <a:buNone/>
            </a:pPr>
            <a:endParaRPr lang="cs-CZ" sz="2000" dirty="0" smtClean="0">
              <a:latin typeface="Comic Sans MS" pitchFamily="66" charset="0"/>
            </a:endParaRPr>
          </a:p>
          <a:p>
            <a:pPr marL="0" indent="0">
              <a:buNone/>
            </a:pPr>
            <a:r>
              <a:rPr lang="cs-CZ" sz="2000" dirty="0" smtClean="0">
                <a:latin typeface="Comic Sans MS" pitchFamily="66" charset="0"/>
              </a:rPr>
              <a:t>Davit  se  na  </a:t>
            </a:r>
            <a:r>
              <a:rPr lang="cs-CZ" sz="2000" dirty="0" err="1" smtClean="0">
                <a:latin typeface="Comic Sans MS" pitchFamily="66" charset="0"/>
              </a:rPr>
              <a:t>atletyckých</a:t>
            </a:r>
            <a:r>
              <a:rPr lang="cs-CZ" sz="2000" dirty="0" smtClean="0">
                <a:latin typeface="Comic Sans MS" pitchFamily="66" charset="0"/>
              </a:rPr>
              <a:t>  závodech  umístil  na  krásném  třetím  </a:t>
            </a:r>
            <a:r>
              <a:rPr lang="cs-CZ" sz="2000" dirty="0" err="1" smtClean="0">
                <a:latin typeface="Comic Sans MS" pitchFamily="66" charset="0"/>
              </a:rPr>
              <a:t>mýstě</a:t>
            </a:r>
            <a:r>
              <a:rPr lang="cs-CZ" sz="2000" dirty="0" smtClean="0">
                <a:latin typeface="Comic Sans MS" pitchFamily="66" charset="0"/>
              </a:rPr>
              <a:t>.</a:t>
            </a:r>
          </a:p>
          <a:p>
            <a:pPr marL="0" indent="0">
              <a:buNone/>
            </a:pPr>
            <a:endParaRPr lang="cs-CZ" sz="1200" dirty="0" smtClean="0">
              <a:latin typeface="Comic Sans MS" pitchFamily="66" charset="0"/>
            </a:endParaRPr>
          </a:p>
          <a:p>
            <a:pPr marL="0" indent="0">
              <a:buNone/>
            </a:pPr>
            <a:r>
              <a:rPr lang="cs-CZ" sz="1200" dirty="0" smtClean="0">
                <a:latin typeface="Comic Sans MS" pitchFamily="66" charset="0"/>
              </a:rPr>
              <a:t>Za  </a:t>
            </a:r>
            <a:r>
              <a:rPr lang="cs-CZ" sz="1200" dirty="0">
                <a:latin typeface="Comic Sans MS" pitchFamily="66" charset="0"/>
              </a:rPr>
              <a:t>každou  správně  určenou  větu  si  přičti  </a:t>
            </a:r>
            <a:r>
              <a:rPr lang="cs-CZ" sz="1200" dirty="0" smtClean="0">
                <a:latin typeface="Comic Sans MS" pitchFamily="66" charset="0"/>
              </a:rPr>
              <a:t>3              </a:t>
            </a:r>
            <a:r>
              <a:rPr lang="cs-CZ" sz="1200" dirty="0">
                <a:latin typeface="Comic Sans MS" pitchFamily="66" charset="0"/>
              </a:rPr>
              <a:t>.</a:t>
            </a:r>
          </a:p>
          <a:p>
            <a:pPr marL="0" indent="0">
              <a:buNone/>
            </a:pPr>
            <a:endParaRPr lang="cs-CZ" sz="1200" dirty="0">
              <a:latin typeface="Comic Sans MS" pitchFamily="66" charset="0"/>
            </a:endParaRPr>
          </a:p>
        </p:txBody>
      </p:sp>
      <p:sp>
        <p:nvSpPr>
          <p:cNvPr id="5" name="Mrak 4"/>
          <p:cNvSpPr/>
          <p:nvPr/>
        </p:nvSpPr>
        <p:spPr>
          <a:xfrm>
            <a:off x="5868144" y="1338941"/>
            <a:ext cx="1850504" cy="505883"/>
          </a:xfrm>
          <a:prstGeom prst="cloud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Mrak 5"/>
          <p:cNvSpPr/>
          <p:nvPr/>
        </p:nvSpPr>
        <p:spPr>
          <a:xfrm>
            <a:off x="5868144" y="2117744"/>
            <a:ext cx="1850504" cy="488438"/>
          </a:xfrm>
          <a:prstGeom prst="cloud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Mrak 6"/>
          <p:cNvSpPr/>
          <p:nvPr/>
        </p:nvSpPr>
        <p:spPr>
          <a:xfrm>
            <a:off x="6641571" y="2756022"/>
            <a:ext cx="1850504" cy="515620"/>
          </a:xfrm>
          <a:prstGeom prst="cloud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Mrak 7"/>
          <p:cNvSpPr/>
          <p:nvPr/>
        </p:nvSpPr>
        <p:spPr>
          <a:xfrm>
            <a:off x="6228287" y="3581988"/>
            <a:ext cx="1850504" cy="496045"/>
          </a:xfrm>
          <a:prstGeom prst="cloud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" name="Mrak 8"/>
          <p:cNvSpPr/>
          <p:nvPr/>
        </p:nvSpPr>
        <p:spPr>
          <a:xfrm>
            <a:off x="5518956" y="4682345"/>
            <a:ext cx="1850504" cy="504056"/>
          </a:xfrm>
          <a:prstGeom prst="cloud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" name="Mrak 9"/>
          <p:cNvSpPr/>
          <p:nvPr/>
        </p:nvSpPr>
        <p:spPr>
          <a:xfrm>
            <a:off x="6948264" y="5042487"/>
            <a:ext cx="1850504" cy="504056"/>
          </a:xfrm>
          <a:prstGeom prst="cloud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" name="Mrak 10"/>
          <p:cNvSpPr/>
          <p:nvPr/>
        </p:nvSpPr>
        <p:spPr>
          <a:xfrm>
            <a:off x="6444208" y="6272708"/>
            <a:ext cx="1850504" cy="504056"/>
          </a:xfrm>
          <a:prstGeom prst="cloud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2" name="Šipka doprava 11"/>
          <p:cNvSpPr/>
          <p:nvPr/>
        </p:nvSpPr>
        <p:spPr>
          <a:xfrm>
            <a:off x="1052431" y="16329"/>
            <a:ext cx="7827168" cy="1664804"/>
          </a:xfrm>
          <a:prstGeom prst="rightArrow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Oprav  chyby  v  textu.</a:t>
            </a:r>
          </a:p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V  každé  větě  podtrhni  podmět  a  přísudek.</a:t>
            </a:r>
          </a:p>
          <a:p>
            <a:pPr algn="ctr"/>
            <a:r>
              <a:rPr lang="cs-CZ" sz="2000" b="1" dirty="0" smtClean="0">
                <a:solidFill>
                  <a:schemeClr val="tx1"/>
                </a:solidFill>
              </a:rPr>
              <a:t>Urči  druhy  podmětu.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3" name="Vodorovný svitek 12"/>
          <p:cNvSpPr/>
          <p:nvPr/>
        </p:nvSpPr>
        <p:spPr>
          <a:xfrm rot="20072972">
            <a:off x="137772" y="228732"/>
            <a:ext cx="1528967" cy="986481"/>
          </a:xfrm>
          <a:prstGeom prst="horizontalScroll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i="1" dirty="0" smtClean="0">
                <a:solidFill>
                  <a:srgbClr val="FF0000"/>
                </a:solidFill>
              </a:rPr>
              <a:t>HURÁ!!!</a:t>
            </a:r>
          </a:p>
          <a:p>
            <a:pPr algn="ctr"/>
            <a:r>
              <a:rPr lang="cs-CZ" b="1" dirty="0">
                <a:solidFill>
                  <a:schemeClr val="tx1"/>
                </a:solidFill>
              </a:rPr>
              <a:t>P</a:t>
            </a:r>
            <a:r>
              <a:rPr lang="cs-CZ" b="1" dirty="0" smtClean="0">
                <a:solidFill>
                  <a:schemeClr val="tx1"/>
                </a:solidFill>
              </a:rPr>
              <a:t>oslední zastávka!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4" name="Veselý obličej 13"/>
          <p:cNvSpPr/>
          <p:nvPr/>
        </p:nvSpPr>
        <p:spPr>
          <a:xfrm>
            <a:off x="3491880" y="6272708"/>
            <a:ext cx="431568" cy="395501"/>
          </a:xfrm>
          <a:prstGeom prst="smileyFac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5" name="Šipka doprava 14"/>
          <p:cNvSpPr/>
          <p:nvPr/>
        </p:nvSpPr>
        <p:spPr>
          <a:xfrm>
            <a:off x="4397593" y="6217281"/>
            <a:ext cx="1426840" cy="544750"/>
          </a:xfrm>
          <a:prstGeom prst="rightArrow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i="1" dirty="0">
                <a:solidFill>
                  <a:schemeClr val="tx1"/>
                </a:solidFill>
              </a:rPr>
              <a:t>p</a:t>
            </a:r>
            <a:r>
              <a:rPr lang="cs-CZ" sz="1400" b="1" i="1" dirty="0" smtClean="0">
                <a:solidFill>
                  <a:schemeClr val="tx1"/>
                </a:solidFill>
              </a:rPr>
              <a:t>okračuj  dál</a:t>
            </a:r>
            <a:endParaRPr lang="cs-CZ" sz="1400" b="1" i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024132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3" grpId="0" animBg="1"/>
      <p:bldP spid="1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Mrak 3"/>
          <p:cNvSpPr/>
          <p:nvPr/>
        </p:nvSpPr>
        <p:spPr>
          <a:xfrm>
            <a:off x="4027191" y="217487"/>
            <a:ext cx="3494982" cy="1285875"/>
          </a:xfrm>
          <a:prstGeom prst="cloud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Mrak 5"/>
          <p:cNvSpPr/>
          <p:nvPr/>
        </p:nvSpPr>
        <p:spPr>
          <a:xfrm>
            <a:off x="6516216" y="1844824"/>
            <a:ext cx="2349576" cy="1291090"/>
          </a:xfrm>
          <a:prstGeom prst="cloud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" name="Picture 4" descr="http://3.bp.blogspot.com/-6myFNM4E8zE/Tl0y-DSp9ZI/AAAAAAAAAbA/sJhItAum-vk/s1600/sunshine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79246" y="0"/>
            <a:ext cx="2926213" cy="27920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17" descr="http://www.goralturist.sk/turista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2636912"/>
            <a:ext cx="2808312" cy="3737164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Oválný popisek 8"/>
          <p:cNvSpPr/>
          <p:nvPr/>
        </p:nvSpPr>
        <p:spPr>
          <a:xfrm>
            <a:off x="3274339" y="1941183"/>
            <a:ext cx="3159475" cy="1428195"/>
          </a:xfrm>
          <a:prstGeom prst="wedgeEllipseCallout">
            <a:avLst>
              <a:gd name="adj1" fmla="val -75264"/>
              <a:gd name="adj2" fmla="val 72715"/>
            </a:avLst>
          </a:prstGeom>
          <a:solidFill>
            <a:schemeClr val="accent6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latin typeface="Comic Sans MS" pitchFamily="66" charset="0"/>
              </a:rPr>
              <a:t>TAK  MÁME  DNEŠNÍ  PUTOVÁNÍ  ZA  </a:t>
            </a:r>
            <a:r>
              <a:rPr lang="cs-CZ" sz="1400" b="1" i="1" u="sng" dirty="0" smtClean="0">
                <a:solidFill>
                  <a:schemeClr val="tx1"/>
                </a:solidFill>
                <a:latin typeface="Comic Sans MS" pitchFamily="66" charset="0"/>
              </a:rPr>
              <a:t>PODMĚTEM  VE  VĚTĚ  </a:t>
            </a:r>
            <a:r>
              <a:rPr lang="cs-CZ" sz="1400" b="1" dirty="0" smtClean="0">
                <a:latin typeface="Comic Sans MS" pitchFamily="66" charset="0"/>
              </a:rPr>
              <a:t>ZA  SEBOU!</a:t>
            </a:r>
            <a:endParaRPr lang="cs-CZ" dirty="0"/>
          </a:p>
        </p:txBody>
      </p:sp>
      <p:sp>
        <p:nvSpPr>
          <p:cNvPr id="10" name="Volný tvar 9"/>
          <p:cNvSpPr/>
          <p:nvPr/>
        </p:nvSpPr>
        <p:spPr>
          <a:xfrm>
            <a:off x="0" y="5606654"/>
            <a:ext cx="7642353" cy="1251346"/>
          </a:xfrm>
          <a:custGeom>
            <a:avLst/>
            <a:gdLst>
              <a:gd name="connsiteX0" fmla="*/ 0 w 7642353"/>
              <a:gd name="connsiteY0" fmla="*/ 1251346 h 1251346"/>
              <a:gd name="connsiteX1" fmla="*/ 32657 w 7642353"/>
              <a:gd name="connsiteY1" fmla="*/ 777817 h 1251346"/>
              <a:gd name="connsiteX2" fmla="*/ 65314 w 7642353"/>
              <a:gd name="connsiteY2" fmla="*/ 483903 h 1251346"/>
              <a:gd name="connsiteX3" fmla="*/ 81643 w 7642353"/>
              <a:gd name="connsiteY3" fmla="*/ 434917 h 1251346"/>
              <a:gd name="connsiteX4" fmla="*/ 97971 w 7642353"/>
              <a:gd name="connsiteY4" fmla="*/ 369603 h 1251346"/>
              <a:gd name="connsiteX5" fmla="*/ 114300 w 7642353"/>
              <a:gd name="connsiteY5" fmla="*/ 271632 h 1251346"/>
              <a:gd name="connsiteX6" fmla="*/ 130629 w 7642353"/>
              <a:gd name="connsiteY6" fmla="*/ 222646 h 1251346"/>
              <a:gd name="connsiteX7" fmla="*/ 261257 w 7642353"/>
              <a:gd name="connsiteY7" fmla="*/ 157332 h 1251346"/>
              <a:gd name="connsiteX8" fmla="*/ 342900 w 7642353"/>
              <a:gd name="connsiteY8" fmla="*/ 173660 h 1251346"/>
              <a:gd name="connsiteX9" fmla="*/ 326571 w 7642353"/>
              <a:gd name="connsiteY9" fmla="*/ 222646 h 1251346"/>
              <a:gd name="connsiteX10" fmla="*/ 277586 w 7642353"/>
              <a:gd name="connsiteY10" fmla="*/ 402260 h 1251346"/>
              <a:gd name="connsiteX11" fmla="*/ 261257 w 7642353"/>
              <a:gd name="connsiteY11" fmla="*/ 467575 h 1251346"/>
              <a:gd name="connsiteX12" fmla="*/ 212271 w 7642353"/>
              <a:gd name="connsiteY12" fmla="*/ 565546 h 1251346"/>
              <a:gd name="connsiteX13" fmla="*/ 310243 w 7642353"/>
              <a:gd name="connsiteY13" fmla="*/ 728832 h 1251346"/>
              <a:gd name="connsiteX14" fmla="*/ 359229 w 7642353"/>
              <a:gd name="connsiteY14" fmla="*/ 745160 h 1251346"/>
              <a:gd name="connsiteX15" fmla="*/ 440871 w 7642353"/>
              <a:gd name="connsiteY15" fmla="*/ 663517 h 1251346"/>
              <a:gd name="connsiteX16" fmla="*/ 489857 w 7642353"/>
              <a:gd name="connsiteY16" fmla="*/ 630860 h 1251346"/>
              <a:gd name="connsiteX17" fmla="*/ 620486 w 7642353"/>
              <a:gd name="connsiteY17" fmla="*/ 516560 h 1251346"/>
              <a:gd name="connsiteX18" fmla="*/ 702129 w 7642353"/>
              <a:gd name="connsiteY18" fmla="*/ 500232 h 1251346"/>
              <a:gd name="connsiteX19" fmla="*/ 783771 w 7642353"/>
              <a:gd name="connsiteY19" fmla="*/ 516560 h 1251346"/>
              <a:gd name="connsiteX20" fmla="*/ 734786 w 7642353"/>
              <a:gd name="connsiteY20" fmla="*/ 614532 h 1251346"/>
              <a:gd name="connsiteX21" fmla="*/ 751114 w 7642353"/>
              <a:gd name="connsiteY21" fmla="*/ 777817 h 1251346"/>
              <a:gd name="connsiteX22" fmla="*/ 832757 w 7642353"/>
              <a:gd name="connsiteY22" fmla="*/ 794146 h 1251346"/>
              <a:gd name="connsiteX23" fmla="*/ 963386 w 7642353"/>
              <a:gd name="connsiteY23" fmla="*/ 777817 h 1251346"/>
              <a:gd name="connsiteX24" fmla="*/ 996043 w 7642353"/>
              <a:gd name="connsiteY24" fmla="*/ 728832 h 1251346"/>
              <a:gd name="connsiteX25" fmla="*/ 1012371 w 7642353"/>
              <a:gd name="connsiteY25" fmla="*/ 679846 h 1251346"/>
              <a:gd name="connsiteX26" fmla="*/ 1045029 w 7642353"/>
              <a:gd name="connsiteY26" fmla="*/ 647189 h 1251346"/>
              <a:gd name="connsiteX27" fmla="*/ 1061357 w 7642353"/>
              <a:gd name="connsiteY27" fmla="*/ 369603 h 1251346"/>
              <a:gd name="connsiteX28" fmla="*/ 1012371 w 7642353"/>
              <a:gd name="connsiteY28" fmla="*/ 320617 h 1251346"/>
              <a:gd name="connsiteX29" fmla="*/ 1061357 w 7642353"/>
              <a:gd name="connsiteY29" fmla="*/ 336946 h 1251346"/>
              <a:gd name="connsiteX30" fmla="*/ 1110343 w 7642353"/>
              <a:gd name="connsiteY30" fmla="*/ 369603 h 1251346"/>
              <a:gd name="connsiteX31" fmla="*/ 1175657 w 7642353"/>
              <a:gd name="connsiteY31" fmla="*/ 483903 h 1251346"/>
              <a:gd name="connsiteX32" fmla="*/ 1191986 w 7642353"/>
              <a:gd name="connsiteY32" fmla="*/ 549217 h 1251346"/>
              <a:gd name="connsiteX33" fmla="*/ 1208314 w 7642353"/>
              <a:gd name="connsiteY33" fmla="*/ 679846 h 1251346"/>
              <a:gd name="connsiteX34" fmla="*/ 1240971 w 7642353"/>
              <a:gd name="connsiteY34" fmla="*/ 777817 h 1251346"/>
              <a:gd name="connsiteX35" fmla="*/ 1420586 w 7642353"/>
              <a:gd name="connsiteY35" fmla="*/ 761489 h 1251346"/>
              <a:gd name="connsiteX36" fmla="*/ 1436914 w 7642353"/>
              <a:gd name="connsiteY36" fmla="*/ 712503 h 1251346"/>
              <a:gd name="connsiteX37" fmla="*/ 1469571 w 7642353"/>
              <a:gd name="connsiteY37" fmla="*/ 663517 h 1251346"/>
              <a:gd name="connsiteX38" fmla="*/ 1551214 w 7642353"/>
              <a:gd name="connsiteY38" fmla="*/ 532889 h 1251346"/>
              <a:gd name="connsiteX39" fmla="*/ 1616529 w 7642353"/>
              <a:gd name="connsiteY39" fmla="*/ 500232 h 1251346"/>
              <a:gd name="connsiteX40" fmla="*/ 1665514 w 7642353"/>
              <a:gd name="connsiteY40" fmla="*/ 467575 h 1251346"/>
              <a:gd name="connsiteX41" fmla="*/ 1779814 w 7642353"/>
              <a:gd name="connsiteY41" fmla="*/ 434917 h 1251346"/>
              <a:gd name="connsiteX42" fmla="*/ 1828800 w 7642353"/>
              <a:gd name="connsiteY42" fmla="*/ 418589 h 1251346"/>
              <a:gd name="connsiteX43" fmla="*/ 1877786 w 7642353"/>
              <a:gd name="connsiteY43" fmla="*/ 434917 h 1251346"/>
              <a:gd name="connsiteX44" fmla="*/ 1845129 w 7642353"/>
              <a:gd name="connsiteY44" fmla="*/ 467575 h 1251346"/>
              <a:gd name="connsiteX45" fmla="*/ 1812471 w 7642353"/>
              <a:gd name="connsiteY45" fmla="*/ 614532 h 1251346"/>
              <a:gd name="connsiteX46" fmla="*/ 2057400 w 7642353"/>
              <a:gd name="connsiteY46" fmla="*/ 598203 h 1251346"/>
              <a:gd name="connsiteX47" fmla="*/ 2090057 w 7642353"/>
              <a:gd name="connsiteY47" fmla="*/ 532889 h 1251346"/>
              <a:gd name="connsiteX48" fmla="*/ 2139043 w 7642353"/>
              <a:gd name="connsiteY48" fmla="*/ 451246 h 1251346"/>
              <a:gd name="connsiteX49" fmla="*/ 2171700 w 7642353"/>
              <a:gd name="connsiteY49" fmla="*/ 320617 h 1251346"/>
              <a:gd name="connsiteX50" fmla="*/ 2188029 w 7642353"/>
              <a:gd name="connsiteY50" fmla="*/ 255303 h 1251346"/>
              <a:gd name="connsiteX51" fmla="*/ 2220686 w 7642353"/>
              <a:gd name="connsiteY51" fmla="*/ 206317 h 1251346"/>
              <a:gd name="connsiteX52" fmla="*/ 2237014 w 7642353"/>
              <a:gd name="connsiteY52" fmla="*/ 271632 h 1251346"/>
              <a:gd name="connsiteX53" fmla="*/ 2253343 w 7642353"/>
              <a:gd name="connsiteY53" fmla="*/ 598203 h 1251346"/>
              <a:gd name="connsiteX54" fmla="*/ 2269671 w 7642353"/>
              <a:gd name="connsiteY54" fmla="*/ 647189 h 1251346"/>
              <a:gd name="connsiteX55" fmla="*/ 2351314 w 7642353"/>
              <a:gd name="connsiteY55" fmla="*/ 696175 h 1251346"/>
              <a:gd name="connsiteX56" fmla="*/ 2465614 w 7642353"/>
              <a:gd name="connsiteY56" fmla="*/ 745160 h 1251346"/>
              <a:gd name="connsiteX57" fmla="*/ 2596243 w 7642353"/>
              <a:gd name="connsiteY57" fmla="*/ 679846 h 1251346"/>
              <a:gd name="connsiteX58" fmla="*/ 2612571 w 7642353"/>
              <a:gd name="connsiteY58" fmla="*/ 630860 h 1251346"/>
              <a:gd name="connsiteX59" fmla="*/ 2645229 w 7642353"/>
              <a:gd name="connsiteY59" fmla="*/ 581875 h 1251346"/>
              <a:gd name="connsiteX60" fmla="*/ 2661557 w 7642353"/>
              <a:gd name="connsiteY60" fmla="*/ 516560 h 1251346"/>
              <a:gd name="connsiteX61" fmla="*/ 2677886 w 7642353"/>
              <a:gd name="connsiteY61" fmla="*/ 467575 h 1251346"/>
              <a:gd name="connsiteX62" fmla="*/ 2694214 w 7642353"/>
              <a:gd name="connsiteY62" fmla="*/ 647189 h 1251346"/>
              <a:gd name="connsiteX63" fmla="*/ 2743200 w 7642353"/>
              <a:gd name="connsiteY63" fmla="*/ 679846 h 1251346"/>
              <a:gd name="connsiteX64" fmla="*/ 2792186 w 7642353"/>
              <a:gd name="connsiteY64" fmla="*/ 728832 h 1251346"/>
              <a:gd name="connsiteX65" fmla="*/ 3004457 w 7642353"/>
              <a:gd name="connsiteY65" fmla="*/ 777817 h 1251346"/>
              <a:gd name="connsiteX66" fmla="*/ 3184071 w 7642353"/>
              <a:gd name="connsiteY66" fmla="*/ 777817 h 1251346"/>
              <a:gd name="connsiteX67" fmla="*/ 3265714 w 7642353"/>
              <a:gd name="connsiteY67" fmla="*/ 728832 h 1251346"/>
              <a:gd name="connsiteX68" fmla="*/ 3331029 w 7642353"/>
              <a:gd name="connsiteY68" fmla="*/ 614532 h 1251346"/>
              <a:gd name="connsiteX69" fmla="*/ 3445329 w 7642353"/>
              <a:gd name="connsiteY69" fmla="*/ 516560 h 1251346"/>
              <a:gd name="connsiteX70" fmla="*/ 3494314 w 7642353"/>
              <a:gd name="connsiteY70" fmla="*/ 451246 h 1251346"/>
              <a:gd name="connsiteX71" fmla="*/ 3592286 w 7642353"/>
              <a:gd name="connsiteY71" fmla="*/ 385932 h 1251346"/>
              <a:gd name="connsiteX72" fmla="*/ 3559629 w 7642353"/>
              <a:gd name="connsiteY72" fmla="*/ 500232 h 1251346"/>
              <a:gd name="connsiteX73" fmla="*/ 3543300 w 7642353"/>
              <a:gd name="connsiteY73" fmla="*/ 549217 h 1251346"/>
              <a:gd name="connsiteX74" fmla="*/ 3592286 w 7642353"/>
              <a:gd name="connsiteY74" fmla="*/ 696175 h 1251346"/>
              <a:gd name="connsiteX75" fmla="*/ 3641271 w 7642353"/>
              <a:gd name="connsiteY75" fmla="*/ 712503 h 1251346"/>
              <a:gd name="connsiteX76" fmla="*/ 3673929 w 7642353"/>
              <a:gd name="connsiteY76" fmla="*/ 761489 h 1251346"/>
              <a:gd name="connsiteX77" fmla="*/ 3690257 w 7642353"/>
              <a:gd name="connsiteY77" fmla="*/ 826803 h 1251346"/>
              <a:gd name="connsiteX78" fmla="*/ 3739243 w 7642353"/>
              <a:gd name="connsiteY78" fmla="*/ 859460 h 1251346"/>
              <a:gd name="connsiteX79" fmla="*/ 3788229 w 7642353"/>
              <a:gd name="connsiteY79" fmla="*/ 843132 h 1251346"/>
              <a:gd name="connsiteX80" fmla="*/ 3869871 w 7642353"/>
              <a:gd name="connsiteY80" fmla="*/ 712503 h 1251346"/>
              <a:gd name="connsiteX81" fmla="*/ 3886200 w 7642353"/>
              <a:gd name="connsiteY81" fmla="*/ 663517 h 1251346"/>
              <a:gd name="connsiteX82" fmla="*/ 3902529 w 7642353"/>
              <a:gd name="connsiteY82" fmla="*/ 598203 h 1251346"/>
              <a:gd name="connsiteX83" fmla="*/ 3951514 w 7642353"/>
              <a:gd name="connsiteY83" fmla="*/ 581875 h 1251346"/>
              <a:gd name="connsiteX84" fmla="*/ 4000500 w 7642353"/>
              <a:gd name="connsiteY84" fmla="*/ 516560 h 1251346"/>
              <a:gd name="connsiteX85" fmla="*/ 4147457 w 7642353"/>
              <a:gd name="connsiteY85" fmla="*/ 532889 h 1251346"/>
              <a:gd name="connsiteX86" fmla="*/ 4098471 w 7642353"/>
              <a:gd name="connsiteY86" fmla="*/ 630860 h 1251346"/>
              <a:gd name="connsiteX87" fmla="*/ 4065814 w 7642353"/>
              <a:gd name="connsiteY87" fmla="*/ 679846 h 1251346"/>
              <a:gd name="connsiteX88" fmla="*/ 4065814 w 7642353"/>
              <a:gd name="connsiteY88" fmla="*/ 859460 h 1251346"/>
              <a:gd name="connsiteX89" fmla="*/ 4163786 w 7642353"/>
              <a:gd name="connsiteY89" fmla="*/ 843132 h 1251346"/>
              <a:gd name="connsiteX90" fmla="*/ 4212771 w 7642353"/>
              <a:gd name="connsiteY90" fmla="*/ 810475 h 1251346"/>
              <a:gd name="connsiteX91" fmla="*/ 4261757 w 7642353"/>
              <a:gd name="connsiteY91" fmla="*/ 794146 h 1251346"/>
              <a:gd name="connsiteX92" fmla="*/ 4294414 w 7642353"/>
              <a:gd name="connsiteY92" fmla="*/ 745160 h 1251346"/>
              <a:gd name="connsiteX93" fmla="*/ 4310743 w 7642353"/>
              <a:gd name="connsiteY93" fmla="*/ 663517 h 1251346"/>
              <a:gd name="connsiteX94" fmla="*/ 4359729 w 7642353"/>
              <a:gd name="connsiteY94" fmla="*/ 532889 h 1251346"/>
              <a:gd name="connsiteX95" fmla="*/ 4376057 w 7642353"/>
              <a:gd name="connsiteY95" fmla="*/ 418589 h 1251346"/>
              <a:gd name="connsiteX96" fmla="*/ 4392386 w 7642353"/>
              <a:gd name="connsiteY96" fmla="*/ 255303 h 1251346"/>
              <a:gd name="connsiteX97" fmla="*/ 4474029 w 7642353"/>
              <a:gd name="connsiteY97" fmla="*/ 173660 h 1251346"/>
              <a:gd name="connsiteX98" fmla="*/ 4523014 w 7642353"/>
              <a:gd name="connsiteY98" fmla="*/ 92017 h 1251346"/>
              <a:gd name="connsiteX99" fmla="*/ 4572000 w 7642353"/>
              <a:gd name="connsiteY99" fmla="*/ 75689 h 1251346"/>
              <a:gd name="connsiteX100" fmla="*/ 4669971 w 7642353"/>
              <a:gd name="connsiteY100" fmla="*/ 10375 h 1251346"/>
              <a:gd name="connsiteX101" fmla="*/ 4653643 w 7642353"/>
              <a:gd name="connsiteY101" fmla="*/ 238975 h 1251346"/>
              <a:gd name="connsiteX102" fmla="*/ 4637314 w 7642353"/>
              <a:gd name="connsiteY102" fmla="*/ 287960 h 1251346"/>
              <a:gd name="connsiteX103" fmla="*/ 4588329 w 7642353"/>
              <a:gd name="connsiteY103" fmla="*/ 418589 h 1251346"/>
              <a:gd name="connsiteX104" fmla="*/ 4539343 w 7642353"/>
              <a:gd name="connsiteY104" fmla="*/ 663517 h 1251346"/>
              <a:gd name="connsiteX105" fmla="*/ 4523014 w 7642353"/>
              <a:gd name="connsiteY105" fmla="*/ 745160 h 1251346"/>
              <a:gd name="connsiteX106" fmla="*/ 4555671 w 7642353"/>
              <a:gd name="connsiteY106" fmla="*/ 826803 h 1251346"/>
              <a:gd name="connsiteX107" fmla="*/ 4767943 w 7642353"/>
              <a:gd name="connsiteY107" fmla="*/ 728832 h 1251346"/>
              <a:gd name="connsiteX108" fmla="*/ 4784271 w 7642353"/>
              <a:gd name="connsiteY108" fmla="*/ 679846 h 1251346"/>
              <a:gd name="connsiteX109" fmla="*/ 4833257 w 7642353"/>
              <a:gd name="connsiteY109" fmla="*/ 565546 h 1251346"/>
              <a:gd name="connsiteX110" fmla="*/ 4914900 w 7642353"/>
              <a:gd name="connsiteY110" fmla="*/ 532889 h 1251346"/>
              <a:gd name="connsiteX111" fmla="*/ 4963886 w 7642353"/>
              <a:gd name="connsiteY111" fmla="*/ 500232 h 1251346"/>
              <a:gd name="connsiteX112" fmla="*/ 4996543 w 7642353"/>
              <a:gd name="connsiteY112" fmla="*/ 663517 h 1251346"/>
              <a:gd name="connsiteX113" fmla="*/ 5045529 w 7642353"/>
              <a:gd name="connsiteY113" fmla="*/ 712503 h 1251346"/>
              <a:gd name="connsiteX114" fmla="*/ 5094514 w 7642353"/>
              <a:gd name="connsiteY114" fmla="*/ 745160 h 1251346"/>
              <a:gd name="connsiteX115" fmla="*/ 5159829 w 7642353"/>
              <a:gd name="connsiteY115" fmla="*/ 826803 h 1251346"/>
              <a:gd name="connsiteX116" fmla="*/ 5208814 w 7642353"/>
              <a:gd name="connsiteY116" fmla="*/ 875789 h 1251346"/>
              <a:gd name="connsiteX117" fmla="*/ 5306786 w 7642353"/>
              <a:gd name="connsiteY117" fmla="*/ 908446 h 1251346"/>
              <a:gd name="connsiteX118" fmla="*/ 5437414 w 7642353"/>
              <a:gd name="connsiteY118" fmla="*/ 892117 h 1251346"/>
              <a:gd name="connsiteX119" fmla="*/ 5486400 w 7642353"/>
              <a:gd name="connsiteY119" fmla="*/ 826803 h 1251346"/>
              <a:gd name="connsiteX120" fmla="*/ 5535386 w 7642353"/>
              <a:gd name="connsiteY120" fmla="*/ 794146 h 1251346"/>
              <a:gd name="connsiteX121" fmla="*/ 5584371 w 7642353"/>
              <a:gd name="connsiteY121" fmla="*/ 663517 h 1251346"/>
              <a:gd name="connsiteX122" fmla="*/ 5617029 w 7642353"/>
              <a:gd name="connsiteY122" fmla="*/ 565546 h 1251346"/>
              <a:gd name="connsiteX123" fmla="*/ 5633357 w 7642353"/>
              <a:gd name="connsiteY123" fmla="*/ 712503 h 1251346"/>
              <a:gd name="connsiteX124" fmla="*/ 5649686 w 7642353"/>
              <a:gd name="connsiteY124" fmla="*/ 1137046 h 1251346"/>
              <a:gd name="connsiteX125" fmla="*/ 5698671 w 7642353"/>
              <a:gd name="connsiteY125" fmla="*/ 1120717 h 1251346"/>
              <a:gd name="connsiteX126" fmla="*/ 5878286 w 7642353"/>
              <a:gd name="connsiteY126" fmla="*/ 1071732 h 1251346"/>
              <a:gd name="connsiteX127" fmla="*/ 5927271 w 7642353"/>
              <a:gd name="connsiteY127" fmla="*/ 1022746 h 1251346"/>
              <a:gd name="connsiteX128" fmla="*/ 6074229 w 7642353"/>
              <a:gd name="connsiteY128" fmla="*/ 924775 h 1251346"/>
              <a:gd name="connsiteX129" fmla="*/ 6155871 w 7642353"/>
              <a:gd name="connsiteY129" fmla="*/ 843132 h 1251346"/>
              <a:gd name="connsiteX130" fmla="*/ 6204857 w 7642353"/>
              <a:gd name="connsiteY130" fmla="*/ 777817 h 1251346"/>
              <a:gd name="connsiteX131" fmla="*/ 6351814 w 7642353"/>
              <a:gd name="connsiteY131" fmla="*/ 663517 h 1251346"/>
              <a:gd name="connsiteX132" fmla="*/ 6400800 w 7642353"/>
              <a:gd name="connsiteY132" fmla="*/ 630860 h 1251346"/>
              <a:gd name="connsiteX133" fmla="*/ 6498771 w 7642353"/>
              <a:gd name="connsiteY133" fmla="*/ 598203 h 1251346"/>
              <a:gd name="connsiteX134" fmla="*/ 6482443 w 7642353"/>
              <a:gd name="connsiteY134" fmla="*/ 647189 h 1251346"/>
              <a:gd name="connsiteX135" fmla="*/ 6417129 w 7642353"/>
              <a:gd name="connsiteY135" fmla="*/ 745160 h 1251346"/>
              <a:gd name="connsiteX136" fmla="*/ 6645729 w 7642353"/>
              <a:gd name="connsiteY136" fmla="*/ 1006417 h 1251346"/>
              <a:gd name="connsiteX137" fmla="*/ 6678386 w 7642353"/>
              <a:gd name="connsiteY137" fmla="*/ 957432 h 1251346"/>
              <a:gd name="connsiteX138" fmla="*/ 6727371 w 7642353"/>
              <a:gd name="connsiteY138" fmla="*/ 859460 h 1251346"/>
              <a:gd name="connsiteX139" fmla="*/ 6792686 w 7642353"/>
              <a:gd name="connsiteY139" fmla="*/ 810475 h 1251346"/>
              <a:gd name="connsiteX140" fmla="*/ 6890657 w 7642353"/>
              <a:gd name="connsiteY140" fmla="*/ 745160 h 1251346"/>
              <a:gd name="connsiteX141" fmla="*/ 6939643 w 7642353"/>
              <a:gd name="connsiteY141" fmla="*/ 696175 h 1251346"/>
              <a:gd name="connsiteX142" fmla="*/ 7037614 w 7642353"/>
              <a:gd name="connsiteY142" fmla="*/ 647189 h 1251346"/>
              <a:gd name="connsiteX143" fmla="*/ 7168243 w 7642353"/>
              <a:gd name="connsiteY143" fmla="*/ 565546 h 1251346"/>
              <a:gd name="connsiteX144" fmla="*/ 7119257 w 7642353"/>
              <a:gd name="connsiteY144" fmla="*/ 647189 h 1251346"/>
              <a:gd name="connsiteX145" fmla="*/ 7070271 w 7642353"/>
              <a:gd name="connsiteY145" fmla="*/ 679846 h 1251346"/>
              <a:gd name="connsiteX146" fmla="*/ 7004957 w 7642353"/>
              <a:gd name="connsiteY146" fmla="*/ 810475 h 1251346"/>
              <a:gd name="connsiteX147" fmla="*/ 6988629 w 7642353"/>
              <a:gd name="connsiteY147" fmla="*/ 859460 h 1251346"/>
              <a:gd name="connsiteX148" fmla="*/ 7037614 w 7642353"/>
              <a:gd name="connsiteY148" fmla="*/ 1022746 h 1251346"/>
              <a:gd name="connsiteX149" fmla="*/ 7086600 w 7642353"/>
              <a:gd name="connsiteY149" fmla="*/ 1055403 h 1251346"/>
              <a:gd name="connsiteX150" fmla="*/ 7135586 w 7642353"/>
              <a:gd name="connsiteY150" fmla="*/ 1071732 h 1251346"/>
              <a:gd name="connsiteX151" fmla="*/ 7184571 w 7642353"/>
              <a:gd name="connsiteY151" fmla="*/ 1055403 h 1251346"/>
              <a:gd name="connsiteX152" fmla="*/ 7266214 w 7642353"/>
              <a:gd name="connsiteY152" fmla="*/ 908446 h 1251346"/>
              <a:gd name="connsiteX153" fmla="*/ 7298871 w 7642353"/>
              <a:gd name="connsiteY153" fmla="*/ 859460 h 1251346"/>
              <a:gd name="connsiteX154" fmla="*/ 7347857 w 7642353"/>
              <a:gd name="connsiteY154" fmla="*/ 843132 h 1251346"/>
              <a:gd name="connsiteX155" fmla="*/ 7543800 w 7642353"/>
              <a:gd name="connsiteY155" fmla="*/ 745160 h 1251346"/>
              <a:gd name="connsiteX156" fmla="*/ 7592786 w 7642353"/>
              <a:gd name="connsiteY156" fmla="*/ 728832 h 1251346"/>
              <a:gd name="connsiteX157" fmla="*/ 7641771 w 7642353"/>
              <a:gd name="connsiteY157" fmla="*/ 745160 h 1251346"/>
              <a:gd name="connsiteX158" fmla="*/ 7609114 w 7642353"/>
              <a:gd name="connsiteY158" fmla="*/ 794146 h 1251346"/>
              <a:gd name="connsiteX159" fmla="*/ 7543800 w 7642353"/>
              <a:gd name="connsiteY159" fmla="*/ 875789 h 1251346"/>
              <a:gd name="connsiteX160" fmla="*/ 7511143 w 7642353"/>
              <a:gd name="connsiteY160" fmla="*/ 973760 h 1251346"/>
              <a:gd name="connsiteX161" fmla="*/ 7494814 w 7642353"/>
              <a:gd name="connsiteY161" fmla="*/ 1022746 h 1251346"/>
              <a:gd name="connsiteX162" fmla="*/ 7445829 w 7642353"/>
              <a:gd name="connsiteY162" fmla="*/ 1104389 h 1251346"/>
              <a:gd name="connsiteX163" fmla="*/ 7429500 w 7642353"/>
              <a:gd name="connsiteY163" fmla="*/ 1251346 h 12513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</a:cxnLst>
            <a:rect l="l" t="t" r="r" b="b"/>
            <a:pathLst>
              <a:path w="7642353" h="1251346">
                <a:moveTo>
                  <a:pt x="0" y="1251346"/>
                </a:moveTo>
                <a:cubicBezTo>
                  <a:pt x="10886" y="1093503"/>
                  <a:pt x="21111" y="935613"/>
                  <a:pt x="32657" y="777817"/>
                </a:cubicBezTo>
                <a:cubicBezTo>
                  <a:pt x="39485" y="684497"/>
                  <a:pt x="44400" y="578018"/>
                  <a:pt x="65314" y="483903"/>
                </a:cubicBezTo>
                <a:cubicBezTo>
                  <a:pt x="69048" y="467101"/>
                  <a:pt x="76915" y="451467"/>
                  <a:pt x="81643" y="434917"/>
                </a:cubicBezTo>
                <a:cubicBezTo>
                  <a:pt x="87808" y="413339"/>
                  <a:pt x="93570" y="391609"/>
                  <a:pt x="97971" y="369603"/>
                </a:cubicBezTo>
                <a:cubicBezTo>
                  <a:pt x="104464" y="337138"/>
                  <a:pt x="107118" y="303951"/>
                  <a:pt x="114300" y="271632"/>
                </a:cubicBezTo>
                <a:cubicBezTo>
                  <a:pt x="118034" y="254830"/>
                  <a:pt x="119610" y="235869"/>
                  <a:pt x="130629" y="222646"/>
                </a:cubicBezTo>
                <a:cubicBezTo>
                  <a:pt x="174455" y="170055"/>
                  <a:pt x="202065" y="172129"/>
                  <a:pt x="261257" y="157332"/>
                </a:cubicBezTo>
                <a:cubicBezTo>
                  <a:pt x="288471" y="162775"/>
                  <a:pt x="323275" y="154035"/>
                  <a:pt x="342900" y="173660"/>
                </a:cubicBezTo>
                <a:cubicBezTo>
                  <a:pt x="355071" y="185831"/>
                  <a:pt x="330305" y="205844"/>
                  <a:pt x="326571" y="222646"/>
                </a:cubicBezTo>
                <a:cubicBezTo>
                  <a:pt x="267351" y="489136"/>
                  <a:pt x="356246" y="166281"/>
                  <a:pt x="277586" y="402260"/>
                </a:cubicBezTo>
                <a:cubicBezTo>
                  <a:pt x="270489" y="423550"/>
                  <a:pt x="270097" y="446948"/>
                  <a:pt x="261257" y="467575"/>
                </a:cubicBezTo>
                <a:cubicBezTo>
                  <a:pt x="166293" y="689157"/>
                  <a:pt x="281080" y="359123"/>
                  <a:pt x="212271" y="565546"/>
                </a:cubicBezTo>
                <a:cubicBezTo>
                  <a:pt x="228265" y="597532"/>
                  <a:pt x="286601" y="720952"/>
                  <a:pt x="310243" y="728832"/>
                </a:cubicBezTo>
                <a:lnTo>
                  <a:pt x="359229" y="745160"/>
                </a:lnTo>
                <a:cubicBezTo>
                  <a:pt x="386443" y="717946"/>
                  <a:pt x="408848" y="684865"/>
                  <a:pt x="440871" y="663517"/>
                </a:cubicBezTo>
                <a:cubicBezTo>
                  <a:pt x="457200" y="652631"/>
                  <a:pt x="475088" y="643783"/>
                  <a:pt x="489857" y="630860"/>
                </a:cubicBezTo>
                <a:cubicBezTo>
                  <a:pt x="516582" y="607475"/>
                  <a:pt x="574555" y="533784"/>
                  <a:pt x="620486" y="516560"/>
                </a:cubicBezTo>
                <a:cubicBezTo>
                  <a:pt x="646472" y="506815"/>
                  <a:pt x="674915" y="505675"/>
                  <a:pt x="702129" y="500232"/>
                </a:cubicBezTo>
                <a:cubicBezTo>
                  <a:pt x="729343" y="505675"/>
                  <a:pt x="764147" y="496936"/>
                  <a:pt x="783771" y="516560"/>
                </a:cubicBezTo>
                <a:cubicBezTo>
                  <a:pt x="797292" y="530081"/>
                  <a:pt x="735882" y="612888"/>
                  <a:pt x="734786" y="614532"/>
                </a:cubicBezTo>
                <a:cubicBezTo>
                  <a:pt x="740229" y="668960"/>
                  <a:pt x="724921" y="729796"/>
                  <a:pt x="751114" y="777817"/>
                </a:cubicBezTo>
                <a:cubicBezTo>
                  <a:pt x="764404" y="802182"/>
                  <a:pt x="805004" y="794146"/>
                  <a:pt x="832757" y="794146"/>
                </a:cubicBezTo>
                <a:cubicBezTo>
                  <a:pt x="876639" y="794146"/>
                  <a:pt x="919843" y="783260"/>
                  <a:pt x="963386" y="777817"/>
                </a:cubicBezTo>
                <a:cubicBezTo>
                  <a:pt x="974272" y="761489"/>
                  <a:pt x="987267" y="746385"/>
                  <a:pt x="996043" y="728832"/>
                </a:cubicBezTo>
                <a:cubicBezTo>
                  <a:pt x="1003740" y="713437"/>
                  <a:pt x="1003516" y="694605"/>
                  <a:pt x="1012371" y="679846"/>
                </a:cubicBezTo>
                <a:cubicBezTo>
                  <a:pt x="1020292" y="666645"/>
                  <a:pt x="1034143" y="658075"/>
                  <a:pt x="1045029" y="647189"/>
                </a:cubicBezTo>
                <a:cubicBezTo>
                  <a:pt x="1073026" y="535201"/>
                  <a:pt x="1100887" y="488191"/>
                  <a:pt x="1061357" y="369603"/>
                </a:cubicBezTo>
                <a:cubicBezTo>
                  <a:pt x="1054055" y="347696"/>
                  <a:pt x="1012371" y="343709"/>
                  <a:pt x="1012371" y="320617"/>
                </a:cubicBezTo>
                <a:cubicBezTo>
                  <a:pt x="1012371" y="303405"/>
                  <a:pt x="1045962" y="329249"/>
                  <a:pt x="1061357" y="336946"/>
                </a:cubicBezTo>
                <a:cubicBezTo>
                  <a:pt x="1078910" y="345722"/>
                  <a:pt x="1094014" y="358717"/>
                  <a:pt x="1110343" y="369603"/>
                </a:cubicBezTo>
                <a:cubicBezTo>
                  <a:pt x="1137413" y="410209"/>
                  <a:pt x="1157900" y="436551"/>
                  <a:pt x="1175657" y="483903"/>
                </a:cubicBezTo>
                <a:cubicBezTo>
                  <a:pt x="1183537" y="504916"/>
                  <a:pt x="1186543" y="527446"/>
                  <a:pt x="1191986" y="549217"/>
                </a:cubicBezTo>
                <a:cubicBezTo>
                  <a:pt x="1197429" y="592760"/>
                  <a:pt x="1199120" y="636938"/>
                  <a:pt x="1208314" y="679846"/>
                </a:cubicBezTo>
                <a:cubicBezTo>
                  <a:pt x="1215527" y="713505"/>
                  <a:pt x="1240971" y="777817"/>
                  <a:pt x="1240971" y="777817"/>
                </a:cubicBezTo>
                <a:cubicBezTo>
                  <a:pt x="1300843" y="772374"/>
                  <a:pt x="1363553" y="780500"/>
                  <a:pt x="1420586" y="761489"/>
                </a:cubicBezTo>
                <a:cubicBezTo>
                  <a:pt x="1436915" y="756046"/>
                  <a:pt x="1429217" y="727898"/>
                  <a:pt x="1436914" y="712503"/>
                </a:cubicBezTo>
                <a:cubicBezTo>
                  <a:pt x="1445690" y="694950"/>
                  <a:pt x="1459834" y="680556"/>
                  <a:pt x="1469571" y="663517"/>
                </a:cubicBezTo>
                <a:cubicBezTo>
                  <a:pt x="1496614" y="616192"/>
                  <a:pt x="1507509" y="570350"/>
                  <a:pt x="1551214" y="532889"/>
                </a:cubicBezTo>
                <a:cubicBezTo>
                  <a:pt x="1569695" y="517048"/>
                  <a:pt x="1595395" y="512309"/>
                  <a:pt x="1616529" y="500232"/>
                </a:cubicBezTo>
                <a:cubicBezTo>
                  <a:pt x="1633568" y="490496"/>
                  <a:pt x="1647962" y="476351"/>
                  <a:pt x="1665514" y="467575"/>
                </a:cubicBezTo>
                <a:cubicBezTo>
                  <a:pt x="1691614" y="454525"/>
                  <a:pt x="1755400" y="441892"/>
                  <a:pt x="1779814" y="434917"/>
                </a:cubicBezTo>
                <a:cubicBezTo>
                  <a:pt x="1796364" y="430189"/>
                  <a:pt x="1812471" y="424032"/>
                  <a:pt x="1828800" y="418589"/>
                </a:cubicBezTo>
                <a:cubicBezTo>
                  <a:pt x="1845129" y="424032"/>
                  <a:pt x="1872343" y="418588"/>
                  <a:pt x="1877786" y="434917"/>
                </a:cubicBezTo>
                <a:cubicBezTo>
                  <a:pt x="1882654" y="449522"/>
                  <a:pt x="1852014" y="453805"/>
                  <a:pt x="1845129" y="467575"/>
                </a:cubicBezTo>
                <a:cubicBezTo>
                  <a:pt x="1837442" y="482949"/>
                  <a:pt x="1814189" y="605942"/>
                  <a:pt x="1812471" y="614532"/>
                </a:cubicBezTo>
                <a:cubicBezTo>
                  <a:pt x="1845307" y="745874"/>
                  <a:pt x="1818907" y="732355"/>
                  <a:pt x="2057400" y="598203"/>
                </a:cubicBezTo>
                <a:cubicBezTo>
                  <a:pt x="2078615" y="586270"/>
                  <a:pt x="2078236" y="554167"/>
                  <a:pt x="2090057" y="532889"/>
                </a:cubicBezTo>
                <a:cubicBezTo>
                  <a:pt x="2105470" y="505146"/>
                  <a:pt x="2122714" y="478460"/>
                  <a:pt x="2139043" y="451246"/>
                </a:cubicBezTo>
                <a:cubicBezTo>
                  <a:pt x="2172237" y="285271"/>
                  <a:pt x="2138228" y="437766"/>
                  <a:pt x="2171700" y="320617"/>
                </a:cubicBezTo>
                <a:cubicBezTo>
                  <a:pt x="2177865" y="299039"/>
                  <a:pt x="2179189" y="275930"/>
                  <a:pt x="2188029" y="255303"/>
                </a:cubicBezTo>
                <a:cubicBezTo>
                  <a:pt x="2195760" y="237265"/>
                  <a:pt x="2209800" y="222646"/>
                  <a:pt x="2220686" y="206317"/>
                </a:cubicBezTo>
                <a:cubicBezTo>
                  <a:pt x="2226129" y="228089"/>
                  <a:pt x="2235150" y="249268"/>
                  <a:pt x="2237014" y="271632"/>
                </a:cubicBezTo>
                <a:cubicBezTo>
                  <a:pt x="2246065" y="380249"/>
                  <a:pt x="2243901" y="489620"/>
                  <a:pt x="2253343" y="598203"/>
                </a:cubicBezTo>
                <a:cubicBezTo>
                  <a:pt x="2254834" y="615350"/>
                  <a:pt x="2260816" y="632430"/>
                  <a:pt x="2269671" y="647189"/>
                </a:cubicBezTo>
                <a:cubicBezTo>
                  <a:pt x="2297007" y="692749"/>
                  <a:pt x="2307281" y="674158"/>
                  <a:pt x="2351314" y="696175"/>
                </a:cubicBezTo>
                <a:cubicBezTo>
                  <a:pt x="2464072" y="752555"/>
                  <a:pt x="2329688" y="711180"/>
                  <a:pt x="2465614" y="745160"/>
                </a:cubicBezTo>
                <a:cubicBezTo>
                  <a:pt x="2490268" y="735298"/>
                  <a:pt x="2573224" y="708620"/>
                  <a:pt x="2596243" y="679846"/>
                </a:cubicBezTo>
                <a:cubicBezTo>
                  <a:pt x="2606995" y="666406"/>
                  <a:pt x="2604874" y="646255"/>
                  <a:pt x="2612571" y="630860"/>
                </a:cubicBezTo>
                <a:cubicBezTo>
                  <a:pt x="2621347" y="613307"/>
                  <a:pt x="2634343" y="598203"/>
                  <a:pt x="2645229" y="581875"/>
                </a:cubicBezTo>
                <a:cubicBezTo>
                  <a:pt x="2650672" y="560103"/>
                  <a:pt x="2655392" y="538138"/>
                  <a:pt x="2661557" y="516560"/>
                </a:cubicBezTo>
                <a:cubicBezTo>
                  <a:pt x="2666285" y="500011"/>
                  <a:pt x="2673712" y="450877"/>
                  <a:pt x="2677886" y="467575"/>
                </a:cubicBezTo>
                <a:cubicBezTo>
                  <a:pt x="2692467" y="525898"/>
                  <a:pt x="2676534" y="589729"/>
                  <a:pt x="2694214" y="647189"/>
                </a:cubicBezTo>
                <a:cubicBezTo>
                  <a:pt x="2699985" y="665946"/>
                  <a:pt x="2728124" y="667283"/>
                  <a:pt x="2743200" y="679846"/>
                </a:cubicBezTo>
                <a:cubicBezTo>
                  <a:pt x="2760940" y="694629"/>
                  <a:pt x="2773395" y="715410"/>
                  <a:pt x="2792186" y="728832"/>
                </a:cubicBezTo>
                <a:cubicBezTo>
                  <a:pt x="2862719" y="779213"/>
                  <a:pt x="2912003" y="767545"/>
                  <a:pt x="3004457" y="777817"/>
                </a:cubicBezTo>
                <a:cubicBezTo>
                  <a:pt x="3081117" y="796983"/>
                  <a:pt x="3092130" y="808464"/>
                  <a:pt x="3184071" y="777817"/>
                </a:cubicBezTo>
                <a:cubicBezTo>
                  <a:pt x="3214179" y="767781"/>
                  <a:pt x="3238500" y="745160"/>
                  <a:pt x="3265714" y="728832"/>
                </a:cubicBezTo>
                <a:cubicBezTo>
                  <a:pt x="3284250" y="691760"/>
                  <a:pt x="3303329" y="646849"/>
                  <a:pt x="3331029" y="614532"/>
                </a:cubicBezTo>
                <a:cubicBezTo>
                  <a:pt x="3383826" y="552936"/>
                  <a:pt x="3387547" y="555081"/>
                  <a:pt x="3445329" y="516560"/>
                </a:cubicBezTo>
                <a:cubicBezTo>
                  <a:pt x="3461657" y="494789"/>
                  <a:pt x="3473974" y="469326"/>
                  <a:pt x="3494314" y="451246"/>
                </a:cubicBezTo>
                <a:cubicBezTo>
                  <a:pt x="3523649" y="425170"/>
                  <a:pt x="3592286" y="385932"/>
                  <a:pt x="3592286" y="385932"/>
                </a:cubicBezTo>
                <a:cubicBezTo>
                  <a:pt x="3553135" y="503381"/>
                  <a:pt x="3600635" y="356711"/>
                  <a:pt x="3559629" y="500232"/>
                </a:cubicBezTo>
                <a:cubicBezTo>
                  <a:pt x="3554901" y="516781"/>
                  <a:pt x="3548743" y="532889"/>
                  <a:pt x="3543300" y="549217"/>
                </a:cubicBezTo>
                <a:cubicBezTo>
                  <a:pt x="3551268" y="597022"/>
                  <a:pt x="3548133" y="660852"/>
                  <a:pt x="3592286" y="696175"/>
                </a:cubicBezTo>
                <a:cubicBezTo>
                  <a:pt x="3605726" y="706927"/>
                  <a:pt x="3624943" y="707060"/>
                  <a:pt x="3641271" y="712503"/>
                </a:cubicBezTo>
                <a:cubicBezTo>
                  <a:pt x="3652157" y="728832"/>
                  <a:pt x="3666198" y="743451"/>
                  <a:pt x="3673929" y="761489"/>
                </a:cubicBezTo>
                <a:cubicBezTo>
                  <a:pt x="3682769" y="782116"/>
                  <a:pt x="3677809" y="808131"/>
                  <a:pt x="3690257" y="826803"/>
                </a:cubicBezTo>
                <a:cubicBezTo>
                  <a:pt x="3701143" y="843132"/>
                  <a:pt x="3722914" y="848574"/>
                  <a:pt x="3739243" y="859460"/>
                </a:cubicBezTo>
                <a:cubicBezTo>
                  <a:pt x="3755572" y="854017"/>
                  <a:pt x="3775007" y="854151"/>
                  <a:pt x="3788229" y="843132"/>
                </a:cubicBezTo>
                <a:cubicBezTo>
                  <a:pt x="3819483" y="817087"/>
                  <a:pt x="3853965" y="749617"/>
                  <a:pt x="3869871" y="712503"/>
                </a:cubicBezTo>
                <a:cubicBezTo>
                  <a:pt x="3876651" y="696683"/>
                  <a:pt x="3881471" y="680067"/>
                  <a:pt x="3886200" y="663517"/>
                </a:cubicBezTo>
                <a:cubicBezTo>
                  <a:pt x="3892365" y="641939"/>
                  <a:pt x="3888510" y="615727"/>
                  <a:pt x="3902529" y="598203"/>
                </a:cubicBezTo>
                <a:cubicBezTo>
                  <a:pt x="3913281" y="584763"/>
                  <a:pt x="3935186" y="587318"/>
                  <a:pt x="3951514" y="581875"/>
                </a:cubicBezTo>
                <a:cubicBezTo>
                  <a:pt x="3967843" y="560103"/>
                  <a:pt x="3977422" y="530984"/>
                  <a:pt x="4000500" y="516560"/>
                </a:cubicBezTo>
                <a:cubicBezTo>
                  <a:pt x="4066151" y="475528"/>
                  <a:pt x="4092280" y="505300"/>
                  <a:pt x="4147457" y="532889"/>
                </a:cubicBezTo>
                <a:cubicBezTo>
                  <a:pt x="4053866" y="673277"/>
                  <a:pt x="4166075" y="495654"/>
                  <a:pt x="4098471" y="630860"/>
                </a:cubicBezTo>
                <a:cubicBezTo>
                  <a:pt x="4089695" y="648413"/>
                  <a:pt x="4076700" y="663517"/>
                  <a:pt x="4065814" y="679846"/>
                </a:cubicBezTo>
                <a:cubicBezTo>
                  <a:pt x="4048283" y="732441"/>
                  <a:pt x="4015041" y="808687"/>
                  <a:pt x="4065814" y="859460"/>
                </a:cubicBezTo>
                <a:cubicBezTo>
                  <a:pt x="4089225" y="882871"/>
                  <a:pt x="4131129" y="848575"/>
                  <a:pt x="4163786" y="843132"/>
                </a:cubicBezTo>
                <a:cubicBezTo>
                  <a:pt x="4180114" y="832246"/>
                  <a:pt x="4195219" y="819251"/>
                  <a:pt x="4212771" y="810475"/>
                </a:cubicBezTo>
                <a:cubicBezTo>
                  <a:pt x="4228166" y="802778"/>
                  <a:pt x="4248317" y="804898"/>
                  <a:pt x="4261757" y="794146"/>
                </a:cubicBezTo>
                <a:cubicBezTo>
                  <a:pt x="4277081" y="781887"/>
                  <a:pt x="4283528" y="761489"/>
                  <a:pt x="4294414" y="745160"/>
                </a:cubicBezTo>
                <a:cubicBezTo>
                  <a:pt x="4299857" y="717946"/>
                  <a:pt x="4304012" y="690442"/>
                  <a:pt x="4310743" y="663517"/>
                </a:cubicBezTo>
                <a:cubicBezTo>
                  <a:pt x="4319277" y="629381"/>
                  <a:pt x="4349736" y="557871"/>
                  <a:pt x="4359729" y="532889"/>
                </a:cubicBezTo>
                <a:cubicBezTo>
                  <a:pt x="4365172" y="494789"/>
                  <a:pt x="4371560" y="456812"/>
                  <a:pt x="4376057" y="418589"/>
                </a:cubicBezTo>
                <a:cubicBezTo>
                  <a:pt x="4382448" y="364264"/>
                  <a:pt x="4372071" y="306091"/>
                  <a:pt x="4392386" y="255303"/>
                </a:cubicBezTo>
                <a:cubicBezTo>
                  <a:pt x="4406680" y="219569"/>
                  <a:pt x="4454228" y="206662"/>
                  <a:pt x="4474029" y="173660"/>
                </a:cubicBezTo>
                <a:cubicBezTo>
                  <a:pt x="4490357" y="146446"/>
                  <a:pt x="4500573" y="114458"/>
                  <a:pt x="4523014" y="92017"/>
                </a:cubicBezTo>
                <a:cubicBezTo>
                  <a:pt x="4535185" y="79846"/>
                  <a:pt x="4555671" y="81132"/>
                  <a:pt x="4572000" y="75689"/>
                </a:cubicBezTo>
                <a:cubicBezTo>
                  <a:pt x="4604657" y="53918"/>
                  <a:pt x="4672767" y="-28774"/>
                  <a:pt x="4669971" y="10375"/>
                </a:cubicBezTo>
                <a:cubicBezTo>
                  <a:pt x="4664528" y="86575"/>
                  <a:pt x="4662569" y="163104"/>
                  <a:pt x="4653643" y="238975"/>
                </a:cubicBezTo>
                <a:cubicBezTo>
                  <a:pt x="4651632" y="256069"/>
                  <a:pt x="4643196" y="271785"/>
                  <a:pt x="4637314" y="287960"/>
                </a:cubicBezTo>
                <a:cubicBezTo>
                  <a:pt x="4621422" y="331664"/>
                  <a:pt x="4601451" y="373975"/>
                  <a:pt x="4588329" y="418589"/>
                </a:cubicBezTo>
                <a:cubicBezTo>
                  <a:pt x="4560483" y="513267"/>
                  <a:pt x="4556007" y="571863"/>
                  <a:pt x="4539343" y="663517"/>
                </a:cubicBezTo>
                <a:cubicBezTo>
                  <a:pt x="4534378" y="690823"/>
                  <a:pt x="4528457" y="717946"/>
                  <a:pt x="4523014" y="745160"/>
                </a:cubicBezTo>
                <a:cubicBezTo>
                  <a:pt x="4533900" y="772374"/>
                  <a:pt x="4527864" y="817534"/>
                  <a:pt x="4555671" y="826803"/>
                </a:cubicBezTo>
                <a:cubicBezTo>
                  <a:pt x="4695356" y="873365"/>
                  <a:pt x="4722830" y="819059"/>
                  <a:pt x="4767943" y="728832"/>
                </a:cubicBezTo>
                <a:cubicBezTo>
                  <a:pt x="4775640" y="713437"/>
                  <a:pt x="4779543" y="696396"/>
                  <a:pt x="4784271" y="679846"/>
                </a:cubicBezTo>
                <a:cubicBezTo>
                  <a:pt x="4794596" y="643710"/>
                  <a:pt x="4797565" y="591040"/>
                  <a:pt x="4833257" y="565546"/>
                </a:cubicBezTo>
                <a:cubicBezTo>
                  <a:pt x="4857108" y="548509"/>
                  <a:pt x="4888684" y="545997"/>
                  <a:pt x="4914900" y="532889"/>
                </a:cubicBezTo>
                <a:cubicBezTo>
                  <a:pt x="4932453" y="524113"/>
                  <a:pt x="4947557" y="511118"/>
                  <a:pt x="4963886" y="500232"/>
                </a:cubicBezTo>
                <a:cubicBezTo>
                  <a:pt x="4974772" y="554660"/>
                  <a:pt x="4957294" y="624268"/>
                  <a:pt x="4996543" y="663517"/>
                </a:cubicBezTo>
                <a:cubicBezTo>
                  <a:pt x="5012872" y="679846"/>
                  <a:pt x="5027789" y="697720"/>
                  <a:pt x="5045529" y="712503"/>
                </a:cubicBezTo>
                <a:cubicBezTo>
                  <a:pt x="5060605" y="725066"/>
                  <a:pt x="5080638" y="731284"/>
                  <a:pt x="5094514" y="745160"/>
                </a:cubicBezTo>
                <a:cubicBezTo>
                  <a:pt x="5119158" y="769804"/>
                  <a:pt x="5136879" y="800575"/>
                  <a:pt x="5159829" y="826803"/>
                </a:cubicBezTo>
                <a:cubicBezTo>
                  <a:pt x="5175035" y="844182"/>
                  <a:pt x="5188628" y="864575"/>
                  <a:pt x="5208814" y="875789"/>
                </a:cubicBezTo>
                <a:cubicBezTo>
                  <a:pt x="5238906" y="892507"/>
                  <a:pt x="5306786" y="908446"/>
                  <a:pt x="5306786" y="908446"/>
                </a:cubicBezTo>
                <a:cubicBezTo>
                  <a:pt x="5350329" y="903003"/>
                  <a:pt x="5397466" y="910275"/>
                  <a:pt x="5437414" y="892117"/>
                </a:cubicBezTo>
                <a:cubicBezTo>
                  <a:pt x="5462189" y="880856"/>
                  <a:pt x="5467157" y="846046"/>
                  <a:pt x="5486400" y="826803"/>
                </a:cubicBezTo>
                <a:cubicBezTo>
                  <a:pt x="5500277" y="812926"/>
                  <a:pt x="5519057" y="805032"/>
                  <a:pt x="5535386" y="794146"/>
                </a:cubicBezTo>
                <a:cubicBezTo>
                  <a:pt x="5570735" y="652746"/>
                  <a:pt x="5527450" y="805818"/>
                  <a:pt x="5584371" y="663517"/>
                </a:cubicBezTo>
                <a:cubicBezTo>
                  <a:pt x="5597156" y="631556"/>
                  <a:pt x="5617029" y="565546"/>
                  <a:pt x="5617029" y="565546"/>
                </a:cubicBezTo>
                <a:cubicBezTo>
                  <a:pt x="5622472" y="614532"/>
                  <a:pt x="5630545" y="663296"/>
                  <a:pt x="5633357" y="712503"/>
                </a:cubicBezTo>
                <a:cubicBezTo>
                  <a:pt x="5641436" y="853891"/>
                  <a:pt x="5627312" y="997206"/>
                  <a:pt x="5649686" y="1137046"/>
                </a:cubicBezTo>
                <a:cubicBezTo>
                  <a:pt x="5652405" y="1154041"/>
                  <a:pt x="5681973" y="1124891"/>
                  <a:pt x="5698671" y="1120717"/>
                </a:cubicBezTo>
                <a:cubicBezTo>
                  <a:pt x="5883321" y="1074554"/>
                  <a:pt x="5668088" y="1141797"/>
                  <a:pt x="5878286" y="1071732"/>
                </a:cubicBezTo>
                <a:cubicBezTo>
                  <a:pt x="5894614" y="1055403"/>
                  <a:pt x="5908480" y="1036168"/>
                  <a:pt x="5927271" y="1022746"/>
                </a:cubicBezTo>
                <a:cubicBezTo>
                  <a:pt x="6097237" y="901341"/>
                  <a:pt x="5868373" y="1110046"/>
                  <a:pt x="6074229" y="924775"/>
                </a:cubicBezTo>
                <a:cubicBezTo>
                  <a:pt x="6102836" y="899029"/>
                  <a:pt x="6130302" y="871897"/>
                  <a:pt x="6155871" y="843132"/>
                </a:cubicBezTo>
                <a:cubicBezTo>
                  <a:pt x="6173951" y="822792"/>
                  <a:pt x="6184796" y="796207"/>
                  <a:pt x="6204857" y="777817"/>
                </a:cubicBezTo>
                <a:cubicBezTo>
                  <a:pt x="6250603" y="735883"/>
                  <a:pt x="6300178" y="697940"/>
                  <a:pt x="6351814" y="663517"/>
                </a:cubicBezTo>
                <a:cubicBezTo>
                  <a:pt x="6368143" y="652631"/>
                  <a:pt x="6382867" y="638830"/>
                  <a:pt x="6400800" y="630860"/>
                </a:cubicBezTo>
                <a:cubicBezTo>
                  <a:pt x="6432257" y="616879"/>
                  <a:pt x="6498771" y="598203"/>
                  <a:pt x="6498771" y="598203"/>
                </a:cubicBezTo>
                <a:cubicBezTo>
                  <a:pt x="6493328" y="614532"/>
                  <a:pt x="6490802" y="632143"/>
                  <a:pt x="6482443" y="647189"/>
                </a:cubicBezTo>
                <a:cubicBezTo>
                  <a:pt x="6463382" y="681499"/>
                  <a:pt x="6417129" y="745160"/>
                  <a:pt x="6417129" y="745160"/>
                </a:cubicBezTo>
                <a:cubicBezTo>
                  <a:pt x="6448214" y="1024926"/>
                  <a:pt x="6358521" y="1108992"/>
                  <a:pt x="6645729" y="1006417"/>
                </a:cubicBezTo>
                <a:cubicBezTo>
                  <a:pt x="6664210" y="999817"/>
                  <a:pt x="6667500" y="973760"/>
                  <a:pt x="6678386" y="957432"/>
                </a:cubicBezTo>
                <a:cubicBezTo>
                  <a:pt x="6691666" y="917591"/>
                  <a:pt x="6695718" y="891113"/>
                  <a:pt x="6727371" y="859460"/>
                </a:cubicBezTo>
                <a:cubicBezTo>
                  <a:pt x="6746615" y="840217"/>
                  <a:pt x="6770391" y="826081"/>
                  <a:pt x="6792686" y="810475"/>
                </a:cubicBezTo>
                <a:cubicBezTo>
                  <a:pt x="6824840" y="787967"/>
                  <a:pt x="6862903" y="772913"/>
                  <a:pt x="6890657" y="745160"/>
                </a:cubicBezTo>
                <a:cubicBezTo>
                  <a:pt x="6906986" y="728832"/>
                  <a:pt x="6921903" y="710958"/>
                  <a:pt x="6939643" y="696175"/>
                </a:cubicBezTo>
                <a:cubicBezTo>
                  <a:pt x="7009842" y="637676"/>
                  <a:pt x="6963967" y="684013"/>
                  <a:pt x="7037614" y="647189"/>
                </a:cubicBezTo>
                <a:cubicBezTo>
                  <a:pt x="7076998" y="627497"/>
                  <a:pt x="7129386" y="591450"/>
                  <a:pt x="7168243" y="565546"/>
                </a:cubicBezTo>
                <a:cubicBezTo>
                  <a:pt x="7151914" y="592760"/>
                  <a:pt x="7139911" y="623092"/>
                  <a:pt x="7119257" y="647189"/>
                </a:cubicBezTo>
                <a:cubicBezTo>
                  <a:pt x="7106485" y="662089"/>
                  <a:pt x="7080672" y="663204"/>
                  <a:pt x="7070271" y="679846"/>
                </a:cubicBezTo>
                <a:cubicBezTo>
                  <a:pt x="6945180" y="879990"/>
                  <a:pt x="7101116" y="714313"/>
                  <a:pt x="7004957" y="810475"/>
                </a:cubicBezTo>
                <a:cubicBezTo>
                  <a:pt x="6999514" y="826803"/>
                  <a:pt x="6988629" y="842248"/>
                  <a:pt x="6988629" y="859460"/>
                </a:cubicBezTo>
                <a:cubicBezTo>
                  <a:pt x="6988629" y="921126"/>
                  <a:pt x="6993349" y="978481"/>
                  <a:pt x="7037614" y="1022746"/>
                </a:cubicBezTo>
                <a:cubicBezTo>
                  <a:pt x="7051491" y="1036623"/>
                  <a:pt x="7069047" y="1046627"/>
                  <a:pt x="7086600" y="1055403"/>
                </a:cubicBezTo>
                <a:cubicBezTo>
                  <a:pt x="7101995" y="1063100"/>
                  <a:pt x="7119257" y="1066289"/>
                  <a:pt x="7135586" y="1071732"/>
                </a:cubicBezTo>
                <a:cubicBezTo>
                  <a:pt x="7151914" y="1066289"/>
                  <a:pt x="7172401" y="1067574"/>
                  <a:pt x="7184571" y="1055403"/>
                </a:cubicBezTo>
                <a:cubicBezTo>
                  <a:pt x="7211768" y="1028206"/>
                  <a:pt x="7245680" y="944381"/>
                  <a:pt x="7266214" y="908446"/>
                </a:cubicBezTo>
                <a:cubicBezTo>
                  <a:pt x="7275950" y="891407"/>
                  <a:pt x="7283547" y="871719"/>
                  <a:pt x="7298871" y="859460"/>
                </a:cubicBezTo>
                <a:cubicBezTo>
                  <a:pt x="7312311" y="848708"/>
                  <a:pt x="7331528" y="848575"/>
                  <a:pt x="7347857" y="843132"/>
                </a:cubicBezTo>
                <a:cubicBezTo>
                  <a:pt x="7474469" y="758724"/>
                  <a:pt x="7408596" y="790227"/>
                  <a:pt x="7543800" y="745160"/>
                </a:cubicBezTo>
                <a:lnTo>
                  <a:pt x="7592786" y="728832"/>
                </a:lnTo>
                <a:cubicBezTo>
                  <a:pt x="7609114" y="734275"/>
                  <a:pt x="7637597" y="728462"/>
                  <a:pt x="7641771" y="745160"/>
                </a:cubicBezTo>
                <a:cubicBezTo>
                  <a:pt x="7646531" y="764199"/>
                  <a:pt x="7620889" y="778446"/>
                  <a:pt x="7609114" y="794146"/>
                </a:cubicBezTo>
                <a:cubicBezTo>
                  <a:pt x="7588203" y="822027"/>
                  <a:pt x="7565571" y="848575"/>
                  <a:pt x="7543800" y="875789"/>
                </a:cubicBezTo>
                <a:lnTo>
                  <a:pt x="7511143" y="973760"/>
                </a:lnTo>
                <a:cubicBezTo>
                  <a:pt x="7505700" y="990089"/>
                  <a:pt x="7503669" y="1007987"/>
                  <a:pt x="7494814" y="1022746"/>
                </a:cubicBezTo>
                <a:lnTo>
                  <a:pt x="7445829" y="1104389"/>
                </a:lnTo>
                <a:cubicBezTo>
                  <a:pt x="7425230" y="1207381"/>
                  <a:pt x="7429500" y="1158279"/>
                  <a:pt x="7429500" y="1251346"/>
                </a:cubicBezTo>
              </a:path>
            </a:pathLst>
          </a:cu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Mrak 11"/>
          <p:cNvSpPr/>
          <p:nvPr/>
        </p:nvSpPr>
        <p:spPr>
          <a:xfrm>
            <a:off x="1816397" y="139247"/>
            <a:ext cx="3494982" cy="1285875"/>
          </a:xfrm>
          <a:prstGeom prst="cloud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ývojový diagram: spojnice 12"/>
          <p:cNvSpPr/>
          <p:nvPr/>
        </p:nvSpPr>
        <p:spPr>
          <a:xfrm>
            <a:off x="4716016" y="3060299"/>
            <a:ext cx="1872208" cy="1068356"/>
          </a:xfrm>
          <a:prstGeom prst="flowChartConnector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/>
              <a:t>Kolik  se ti podařilo  nasbírat  </a:t>
            </a:r>
            <a:r>
              <a:rPr lang="cs-CZ" sz="1400" dirty="0" err="1" smtClean="0"/>
              <a:t>smajlíků</a:t>
            </a:r>
            <a:r>
              <a:rPr lang="cs-CZ" sz="1400" dirty="0" smtClean="0"/>
              <a:t>?</a:t>
            </a:r>
            <a:endParaRPr lang="cs-CZ" sz="1400" dirty="0"/>
          </a:p>
        </p:txBody>
      </p:sp>
      <p:sp>
        <p:nvSpPr>
          <p:cNvPr id="14" name="Veselý obličej 13"/>
          <p:cNvSpPr/>
          <p:nvPr/>
        </p:nvSpPr>
        <p:spPr>
          <a:xfrm>
            <a:off x="6588224" y="4230639"/>
            <a:ext cx="2277568" cy="1973595"/>
          </a:xfrm>
          <a:prstGeom prst="smileyFac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775625" y="3922319"/>
            <a:ext cx="1902765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i="1" dirty="0"/>
              <a:t>c</a:t>
            </a:r>
            <a:r>
              <a:rPr lang="cs-CZ" sz="1400" i="1" dirty="0" smtClean="0"/>
              <a:t>elkový  počet  </a:t>
            </a:r>
            <a:r>
              <a:rPr lang="cs-CZ" sz="1400" i="1" dirty="0" err="1" smtClean="0"/>
              <a:t>smajlíků</a:t>
            </a:r>
            <a:endParaRPr lang="cs-CZ" sz="1400" i="1" dirty="0"/>
          </a:p>
        </p:txBody>
      </p:sp>
      <p:sp>
        <p:nvSpPr>
          <p:cNvPr id="16" name="Vývojový diagram: spojnice 15"/>
          <p:cNvSpPr/>
          <p:nvPr/>
        </p:nvSpPr>
        <p:spPr>
          <a:xfrm>
            <a:off x="7365890" y="5011119"/>
            <a:ext cx="722235" cy="617818"/>
          </a:xfrm>
          <a:prstGeom prst="flowChartConnector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Šipka doprava 17"/>
          <p:cNvSpPr/>
          <p:nvPr/>
        </p:nvSpPr>
        <p:spPr>
          <a:xfrm>
            <a:off x="3680668" y="4497356"/>
            <a:ext cx="2764881" cy="1440160"/>
          </a:xfrm>
          <a:prstGeom prst="rightArrow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u="sng" dirty="0" smtClean="0">
                <a:solidFill>
                  <a:schemeClr val="tx1"/>
                </a:solidFill>
              </a:rPr>
              <a:t>CÍL  CESTY</a:t>
            </a:r>
            <a:endParaRPr lang="cs-CZ" sz="4000" b="1" i="1" u="sng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659926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4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9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0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6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3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6" fill="hold">
                      <p:stCondLst>
                        <p:cond delay="indefinite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9" grpId="0" animBg="1"/>
      <p:bldP spid="10" grpId="0" animBg="1"/>
      <p:bldP spid="12" grpId="0" animBg="1"/>
      <p:bldP spid="13" grpId="0" animBg="1"/>
      <p:bldP spid="14" grpId="0" animBg="1"/>
      <p:bldP spid="15" grpId="0"/>
      <p:bldP spid="16" grpId="0" animBg="1"/>
      <p:bldP spid="18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188640"/>
            <a:ext cx="8964488" cy="61247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1200" dirty="0" smtClean="0"/>
          </a:p>
          <a:p>
            <a:r>
              <a:rPr lang="cs-CZ" sz="2000" u="sng" dirty="0" smtClean="0"/>
              <a:t>Použité  zdroje</a:t>
            </a:r>
          </a:p>
          <a:p>
            <a:endParaRPr lang="cs-CZ" sz="1200" dirty="0"/>
          </a:p>
          <a:p>
            <a:r>
              <a:rPr lang="cs-CZ" sz="1200" dirty="0" smtClean="0"/>
              <a:t>http://images.google.com/imgres?q=sn%C4%9Bhul%C3%A1k&amp;hl=cs&amp;gbv=2&amp;biw=1619&amp;bih=700&amp;tbm=isch&amp;tbnid=5d1Nysi7QbIgHM:&amp;imgrefurl=http://www.animace-gif-grafika.estranky.cz/clanky/snehulaci.html&amp;docid=p0V2OKk1DW50JM&amp;imgurl=http://www.babiccinystranky.estranky.cz/archiv/iobrazek/541&amp;w=226&amp;h=305&amp;ei=UaDLT-fOIY_KtAbApbCEBw&amp;zoom=1&amp;iact=hc&amp;vpx=526&amp;vpy=132&amp;dur=262&amp;hovh=244&amp;hovw=180&amp;tx=97&amp;ty=129&amp;sig=109203467014678765387&amp;page=1&amp;tbnh=154&amp;tbnw=114&amp;start=0&amp;ndsp=28&amp;ved=1t:429,r:2,s:0,i:72</a:t>
            </a:r>
          </a:p>
          <a:p>
            <a:r>
              <a:rPr lang="cs-CZ" sz="1200" dirty="0"/>
              <a:t>http://images.google.com/imgres?q=strom&amp;start=191&amp;hl=cs&amp;biw=1619&amp;bih=700&amp;gbv=2&amp;addh=36&amp;tbm=isch&amp;tbnid=3zo6KeLC8GH2sM:&amp;imgrefurl=http://forwardmom.blogspot.com/2011/09/cara-advice-from-tree.html&amp;docid=t7Ku-O-8Dhf54M&amp;imgurl=http://1.bp.blogspot.com/-XCkHwRXtnU8/Tm1NTSbIwiI/AAAAAAAABUQ/2C8rQyJkQC0/s1600/blog%252Btree.jpg&amp;w=500&amp;h=417&amp;ei=cMzMT6OcNoGEOs-LvQE&amp;zoom=1&amp;iact=hc&amp;vpx=741&amp;vpy=398&amp;dur=693&amp;hovh=205&amp;hovw=246&amp;tx=93&amp;ty=119&amp;sig=109203467014678765387&amp;page=7&amp;tbnh=149&amp;tbnw=178&amp;ndsp=28&amp;ved=1t:429,r:3,s:191,i:11</a:t>
            </a:r>
            <a:endParaRPr lang="cs-CZ" sz="1200" dirty="0" smtClean="0"/>
          </a:p>
          <a:p>
            <a:r>
              <a:rPr lang="cs-CZ" sz="1200" dirty="0"/>
              <a:t>http://images.google.com/imgres?q=turista+obr%C3%A1zek&amp;start=374&amp;hl=cs&amp;biw=1619&amp;bih=700&amp;gbv=2&amp;tbm=isch&amp;tbnid=hvDNgqcrX8yylM:&amp;imgrefurl=http://www.goralturist.sk/index1.html&amp;docid=MHyB3-gnrqr2LM&amp;imgurl=http://</a:t>
            </a:r>
            <a:r>
              <a:rPr lang="cs-CZ" sz="1200" dirty="0" smtClean="0"/>
              <a:t>www.goralturist.sk/turista.jpg&amp;w=173&amp;h=291&amp;ei=w9HMT6XyCoHcsgb8pdWKBw&amp;zoom=1&amp;iact=hc&amp;vpx=599&amp;vpy=330&amp;dur=108&amp;hovh=232&amp;hovw=138&amp;tx=99&amp;ty=146&amp;sig=109203467014678765387&amp;page=14&amp;tbnh=163&amp;tbnw=97&amp;ndsp=29&amp;ved=1t:429,r:9,s:374,i:24</a:t>
            </a:r>
          </a:p>
          <a:p>
            <a:r>
              <a:rPr lang="cs-CZ" sz="1200" dirty="0"/>
              <a:t>http://images.google.com/imgres?q=slun%C3%AD%C4%8Dko&amp;hl=cs&amp;biw=1619&amp;bih=700&amp;gbv=2&amp;tbm=isch&amp;tbnid=PIqXsSaaOg62rM:&amp;imgrefurl=http://sh.deltasd.bc.ca/&amp;docid=07P-Mw4NtliU1M&amp;imgurl=http://3.bp.blogspot.com/-</a:t>
            </a:r>
            <a:r>
              <a:rPr lang="cs-CZ" sz="1200" dirty="0" smtClean="0"/>
              <a:t>6myFNM4E8zE/Tl0y-DSp9ZI/AAAAAAAAAbA/sJhItAum-vk/s1600/sunshine.png&amp;w=832&amp;h=795&amp;ei=odLMT_nFAortOZvj6cMM&amp;zoom=1&amp;iact=hc&amp;vpx=1004&amp;vpy=337&amp;dur=443&amp;hovh=219&amp;hovw=230&amp;tx=157&amp;ty=138&amp;sig=109203467014678765387&amp;page=1&amp;tbnh=150&amp;tbnw=157&amp;start=0&amp;ndsp=24&amp;ved=1t:429,r:13,s:0,i:137</a:t>
            </a:r>
          </a:p>
          <a:p>
            <a:r>
              <a:rPr lang="cs-CZ" sz="1200" dirty="0"/>
              <a:t>http://images.google.com/imgres?q=labut%C4%9B&amp;hl=cs&amp;gbv=2&amp;biw=1619&amp;bih=700&amp;tbm=isch&amp;tbnid=V77JZOMcnXbhsM:&amp;imgrefurl=http://www.recenzeher.eu/tapety-na-plochu-kategorie/zvirata/labute/0/21/&amp;docid=2djX5EGONEB68M&amp;imgurl=http://www.recenzeher.eu/tapety/labute/4.jpg&amp;w=1024&amp;h=768&amp;ei=keLMT7-kO8Xbsgaurbm8Bg&amp;zoom=1&amp;iact=hc&amp;vpx=590&amp;vpy=353&amp;dur=35&amp;hovh=194&amp;hovw=259&amp;tx=140&amp;ty=116&amp;sig=109203467014678765387&amp;page=1&amp;tbnh=143&amp;tbnw=191&amp;start=0&amp;ndsp=21&amp;ved=1t:429,r:9,s:0,i:101</a:t>
            </a:r>
            <a:endParaRPr lang="cs-CZ" sz="1200" dirty="0" smtClean="0"/>
          </a:p>
          <a:p>
            <a:endParaRPr lang="cs-CZ" sz="1200" dirty="0"/>
          </a:p>
        </p:txBody>
      </p:sp>
      <p:sp>
        <p:nvSpPr>
          <p:cNvPr id="2" name="AutoShape 4" descr="data:image/jpeg;base64,/9j/4AAQSkZJRgABAQAAAQABAAD/2wCEAAkGBhQSERUUEhQWFBQWGBgWGBgXGBgXGRgUGBcaGBcXHBgYHCceGxkkGRYcHy8gJycpLCwtGCAxNTArNicrLCkBCQoKDgwOGg8PGi4kHyQwLDIsLyosLCwsLCkvLiwsLCo0LCwsLCwpLCwpLCktLCwpKSwsLCwsLCwsKSwsLCwsLP/AABEIAOEA4QMBIgACEQEDEQH/xAAcAAEAAgIDAQAAAAAAAAAAAAAABgcEBQEDCAL/xABFEAACAQMDAQcCAwQHBgQHAAABAgMABBEFEiExBgcTIkFRYXGBFDKRQlKhsRUjYnKCksEIM0OistEkNHPwU2ODk6PC4f/EABoBAQADAQEBAAAAAAAAAAAAAAACAwQBBQb/xAAuEQACAgEDAgQGAgIDAAAAAAAAAQIRAwQhMRJRBSJBcRMyYZGhsdHwgcEUFWL/2gAMAwEAAhEDEQA/ALxpSlAKUpQClKUApSlAKUpQClKUApSlAKVX3aPvrsbO7Ns4kcpkSPGFZUkA4TGQWPocdDx74q/tD2u1XUmzHI0FpMz7EUhNsQ4HiMo3Nke5OTnAxiuNpcnUrLc1bvh023mWEz72LhGMYLLHnqzP+XaM84JIweOKwdY78tPhnWFGaclwjumBGgJwTvYgNj4yPmqc0bsWt9Nti8ltBhGl2gPLJ1YAn1/goA4OQDO7nuysXEa+EwEeRlW2s4JB85wSx46/PtiidgtjSe01rdFhbXEUxUAsI3VsA9CcH4rZ15G0q5urOS6msZ2jjjYoXB/OgfygAg5PQ/GfmvSHdr2na+06CWQjxdux/MGYtH5GdgANpYjdt9AwrtnCU0pSgFKUoBSlKAUpSgFKUoBSlKAUpSgFKUoBSlKAUpSgFKUoD5dwASSABySeAAOpqnu8jt6994dpo0+9iryzPExQhEwEQPx1JOQPZRnk1199HenF4M+n2xfxiwjmYDChMZdA2ckk4UjGMFhWs7rOzT20DSyqFebawH7QjwSN3tnOcfrQEB0/s8EuhDfpKsrlWXkENnJO5hknJHUH3zVixqAAAMAYAHoAOlaPtrI8OpC5nila3SNVidVyoJHOSeM72bjIOcVuoJg6qw6MAw+hGR/Osme7LsfBGXu7jTpI47WcsJpSRAYw2dxAPI8x5wMDGatqqu7QM1vcW96q7xAfOvrtPG4H0xn9cVZdpcrJGkiHKuoZT7qwyD+h6VdidxK5KmVja2ng6jc2sZJtwN5RwCA7hCQMjpyR9B962PY+5XTdajcRkQXSi28gztkkZcdTx50U/QnHSvrvFtUguLW85XL+HKwPVcDbkfQEfQVxrdgJ4GUHnG9GB6OOVII+ePvVcn0ZL7kkrieg6VCO6Pth+O09PFcNcRZil/eO38rkEknKFct6tuqQ6z2stLRWa4uI4wpAILAtk9BsGWJ+MVpKzbUrTdme2FrqCO9pJ4io21vK6EEjI4cA4x6/WtzQClKUApSlAKUpQClKUApSlAKUpQClKUApSlAK1naXtDFY20lzNu8OPbnaNzeZggAGR+0w9a2dUl3x9qZri4fTI4MxxtBI7gnJBAbBHTb5h/lrjdbsEHttHS4t57q5XLytLPuBwQMk8enJzwfipj3VWsi2O+Ri3iuWQEk7VHl9TxlgT+lHiGCuBtxjGOMdMY+lYfdAf/Dzjp/Xfkzynl9Qemen+E1Til1Nlk1VHf3tg/g4+SEM6eJjpt2tjPxnH3xXcigAAdBwMdMDp/Ct92m0+Ke1ljncJGy8uSAFIIKtk8cMB/KqhsLm4hnEVtKl67gIu0ysAE5wA4UdB1GQADzTNG1d8HIOiZa9amS2lQEAsuAScDOQRk+nTFdeh95NtDZQJtZ5lVYzEgJJKeQNuPAyoB4z1xXVbdiLy6cNqbC3tlBYqjqMsPfkgf3ieAK2KdqdKsZRFa2pnlTgPDGkjbvYSsdzH5GR7V5X/Yxi3DBF5H/54XvIveK95be/8Gg1uS+1kMtvb7IImHEm1XMmCD5mxzyfKOgxmtnF3TXjIiyX+FKgOgDkLgYCqNwDDAA9PXr65+odqNVu4zHbadNbl8KJXLAoM8kFlULxxn0zxzUht+7uXYFk1K+yQC22QDzcZwxXcBmqZ5PEMu7ccf0+Z/fde3H1JxhjWyTf4ID2g7DW0Uq2NrBczXsib0bxECkZOSwOAFG0+i9OtSLsh/s8neJNRkUr18GInkn96TjGPZQfr75Go91kdmhvLKacXdvmZTI6sH2eZkbyjgqCOvOSDkGra0HV1uraG4ThZUVwPbcMkfY8favW0cenHTk5P1b7/wCvYz5U+rijs0vSYbaMRQRpFGOioAo+vHU/J5rLpSthUKUpQClKUApSlAKUpQClKUApSlAKUpQClKhvbHvTtdPlWBw807YJjiCkqD+UsWIAz6DrjnpjIExNUX207N3EOttcSS5inVmj/tIqhWiPsUJB9cjB65xGu00V1q129y2y2XAQIJGkKhegIBwGwcn8o9cc5O107QVj8EszyPECFLO5UM35yqEkLkk9PeqMmSNNE4xd2Z0t0ihizAbAWbnkAdSR19Kh+m9szBcymwiEpuCuVdP+LnAxtbJB3dDjk1F5EgUTLIZTKHwjLtKFQxD7gecnggg1evYjtLYzxJFaYQouBEw2uAOp/t+5IJ684rzNbqpaGHXGDl+Evq+S/HBZXTdEcvex19c4fU7iNLaPMrxRbidqjLDheTgEZ3MRzjNfdp270yF8WVm7uMgNDAoJGORvJ8TH1FSHvB7Qfhrbw1jaWS53QRqv7zqVz0OfzDA9Sa23d5ps1vp8MVwqpIoIwpGdhOV3Ecb8Hnk9BXlaZ5PEMXxtU3XCSdJr125fbc0OKxy6YfyQrQu799UaS71Px49zkRQZKbIx8OpYLk4AwM4J9asbQezlvZR+HbRiNTjcRksxHqzHkmtkKV6rnt0rZLhdhGCW/qK5pUB76tQki04eEzLvmRWKkg7NrtjI5wWVaQj1SSOyfSrJtfw74pF/eRl5+VIwfg1qe466L6NAD+w0qD5AkYj/AKsfao/3K3ssmnZlZmCzOqFiSdgCHGT1G8tWi7Ia9qdh+IsbOx8XbcyFZZQ6ooOMZ5UYKruHmH5vX126eoOUWzLluSTRfVdUtyi/mZV+pA/nVQXXZDWLt1e61PwRj8lt4ihfjC7ASfck1kWPcxYr5pzNcv6tJIQP0TB+eSetXS1GNepWsM2Wp/SEf/xE/wAw/wC9crexk4DoSfQMP+9V7F3X6YowLRD9Wkb+Jc1Ee8vsnptpbF4UEN2SvgCN33swYZwm48Yz5gODjnNRjqYydJM7LC0rZe9K+Y+g+lfVaSkUpSgFKUoBSlKAUpSgFKUoDQ9te10em2jXMqs4BCqq9Wdugz0UcEkn29TgGkLTs2+tTvqF2yxrLjakBBPkATzFt23henU9cCtz32d4Czv/AEbCVEaun4iYjcFYHhBjptPLEc5G30OZFoWixWsKxQg7R6k5LMerE9Mnrxx7UBXmq9nv6Nnt47Wd28eQ5idVwI1xltw68cZwOh5ru7Yak0Vvtjz4kp8NcdeeuPnHH+IVve3WiSF472HaWto33RtnzpyWII6EAt+g+8al1BJLnTLlsrF+IUtnBKnehGfjKn9Kz5I+dOiyL2LH7Id2drZxKXiWWcqviPIA+HxyEDDCqCSOmTgZNdfa3u1huF8S0C2t2h3JJGPDBb2bYP8AmHI+RxUvu1cxuIyFk2sFLDID4O0keozjNU5H3wX8E7W09vFPJG5jYR7lZmUkNjaSpPHov2rHH4mRtpmqXRFU0Yev9qLm6WGGe2a3ktrmHxbjPljc5UcbcJuzv/MQdgxxV6mupCHQFlxuCkqwyQcA4PyD/EV2VnUccIqGONJX+SyKd23YpSlcJnNYOr6NDdRGK4jEkbdQcjkdCCCCCPcVnVxXbo49zH07To4IlihQJGg2qo9B/qfUn1JJrullCqWYhVUEkk4AA5JJPQetfdRzvFvfC0u7b1MRQf8A1CI//wB/4VKK6pV3OPZH3c9v9Pj/ADXkB/uuJD+keTWlvu+fTY+jyS/+nGcH7vtrN7Dd1GnPp9rJNbLJK8SSMzM+SzjfjAbGBuwOOgqZ2nYyxiIMdnbIR6rDGD+u3NegtLBcmR55FUy94WpX3l0uwkCNwJpFyPrk4iX7lqkvYvuj8KZbzUpTdXgIZcklI2H5evLsp6HgD0HrVk4rmr4Y4w4RTKblyKUpUyIpSlAKUpQClKUApSlAK+ZJAoJJAAGSTwAB1JPtX1UF767uWPR5zEQMlEkPOfCdwjAfJJCn+yzUBRkmiC+u714HdbZpZGRj+2xcspK4GR5ifcBh61Pux/aeR5DaXSgTxoGDIcrIgwM49G5BPvzwK1XZuPbaQgDHkU/duSfuTn71jaxbSR3EN5CviNDkPHnaXQ5zz9CeOfvWaOXzb8FrhsWTJGGBVgCCCCD0IIwQfjFVDquhiHxbCRgoB8a2kY7Qw58hJ4zzg/f4rcXfey0pEdjbs0jesmCB7+Veo+SwHuK00nZS5u38S9nOfRVwdo9QAMIg46AYqzJKKXmdEIp+hNuxHe3GVFvqDCGaMBfEPKOBgDJGdr+5/KeuR0qQ6HNpS3Us1vPbtcXDcnxELE+oQHkAnkgdT9qqHVO7wKm6Bmdh1V8eb6EYwfj+NSLXOxNhcaKb/TUeOWEjxkZpHK7QBKmGJxt3B937o9PTPHHjyW4P3LviSjyXTXFYWiaktxbxTR52yIrDPXkcg/IOQfkVm1gap0bE7QpSlcOnNcVi32qxQ7PFkWPxHEabjjc56KPmsqug5qCd80rf0d4aDLTTRRAdMkkuOvygqdE1W9pcDWdREpOzTdOPis54WWZfNnnjaAueeijnG8Yv08HKd9inNJKJb2l2XgwxRA58NETOMZ2KFzj06VlVT+p/7QIZylhZS3GMgs+VHXghUDHB68lT8Vp7rvs1WArJPa24izjbyGPuAfFJB+x+lem5JOmzBRfFKwdD1P8AEW0M+0p4saSbT1UuoYrkgZxnGcelZ1SApSlAKUpQClKUApSlAKUpQCtN2v7NLqFnLauxRZAvmAyQVYOpwevKjitzXxLKFUsxCqoJJJwABySSegA9aA82Wl0+nM1pqAeN0JMbsCUeLoNreoyDg9PTgjFYN72vmljlNvAxjCkGRuMDHLY6e/GTW574+3sGpSwwWqtMkDMzOF/3hOAQnG7aADzxkkewJ0p7ZqV8K2tXPG3bxgL06KD/AOyay5IU7irLE9jadirBFtUdV8z5LE9SQxGPoMdKkFRjsIXSJ4ZUZGRsgMMeVxn1+Qf1qT1hzfOyxcCtY18LGczNk2tyPAvUGSDG/Ak2j9teRnryf3ia2da7tGqm1m3YxsY8+4GV/wCbFMM3GaaElaJD3UagI/xWns242sz+GSc7oGfAIPqNw3Zx/wAQYqwaqDTOyt69nY6nYf8AmIo2hlRiB4sULuqMSxAZdiqhUn8qpg8Vm6L37RMB+Kt3i5xvjPiJ+hww+gLGtOfBJy6ok8WVJUy0qVg6NrkF3H4lvIsqepU8g+zKeVPwQKzqxNNOmaU7IX2+7uRfnxo5ZI7mNAIvN/V5ViwyMblJJxuB44ODitFa96N1YsIdXtXUjAE0YBDZ9Tzsc4zyrehGM5q0JJAoLMQAASSTgADqSfQfNVvq2vXmsbrbSoj+FLGOW6kG1D+8F3DIXB5wC/I4XPOnFeTytWv0U5Kh5k6Z8dou2K6q8OnadIT+JP8AXyhWGyEcuuGwT5QSfcALnzHEg7wNIt9M7PTW8DeEpCopJ88sjOpfJH5mZQ2fYD0A4kfYTu8t9Li2xDfKwHiTMPM564H7qZ6KPvk81Ce/dP62waYn8KHl3cHHi4UpvOcYIBwPYP8AbfGKxxpGSUnN2yO6FZrHbRKBxsUn5YqCT9cmu7sT2btb7VplvXLtEI3ggP5JE2kvuBHIU7SVyM5OcgEV37wFySAAMk+gAGSfpisTuzSS+1pLqGNhb26urScgNlHVVPyS4O3rgZNYtNbm5E58F/KMcCuaUr0SkUpSgFKUoBSlKAUpSgFKUoBVId8nayS8uBplo/kXm5YZxuB4Rj+6uMkDqxA6jFWn221w2dhc3C8tHGxX++fKmfjcwzVDdhrALb+KeZJiWZjycBiAM/bP1NU5snw42SirZs9F0KO2TagG7Hmf9pj759Bn06VscUpXkttu2XilK6Ly8WJGdzhVGSf/AH1J9q4DtdwOSQPrUA7Z9qVlHgwncufOw6HB4A9xnnPrgYrvsdMn1aUuzGK2U4Hrz7Aere59P0FTLT+wVnEMeEJD+9J5j+n5R9hVryY9O/Pu+y9DXh0WXUK1su7MLXO+E/gFtNMgkihSMQvNIo3bdoU4CFlVmOfMWJ545ORs+ycNr+MsNMRY7y38GS4mbySI1xIhw5BzjYq7QOGHiD1rZz2cZiZCgMe0goAMEewAqPd01nbLrUTWpbY1tKxVj5lcNtKkDkcAHBz75rTp9Us8uKo5q9C9NFPquyV9o+56SGUXWiyi1lUYMJJ8N8exOevqrAqTzxWDYd634djb6tC1rcpjO1d6MCOGAUnH2yD6H0q5KwtS0WC4G2eGKYe0iK4H03A461rnijPk8+M3HgpzWO1h1qePTtP8TwpDm5m2lf6hSN23PIX+8Bk7R0JzcejaRHawRwQrtjjXao6/JJJ6kkkk+5rjTdDt7fP4eCKHPJ8ONI8n52gZrp7TdoI7K2kuJSAEViASBvcAlUH9pjxXYQUFSOSk5O2a3tz29g0yEPJl5XOI4VPnkPr9FGeT9BySBVJdue1OsTwql34cUV2+2O28NQ+EKkN5lLKNxAyWBPtipR3eaY+oTyategM7sVgQjKxqp/Mu7JG0gqv0Y9TmpD267BrqKxESmGaEko4G782MgjIPVQQQeKonqFGfSWxwtxsrntAhi05kByVjRM+4yqE/cZ/Wtx2T1rVdJsYX8GC4sMCZtnEqRyediT5TkZ6kMBkDOBx8w9y9zKwF3fF4gc7UDEnHT8+FU49cGu19Dn1XUZNML/hbGyCAxpks8a4CHn8zEYIJ4XOcE9Y4Ntou/ViUaVyRdWk6pHcwRzxHMcqK6n4YZ5HofQj0NZdYmlaXHbQxwQrtjjUIoyTgD5PJPzWXWwoFKUoBSlKAUpSgFKUoBSlKA1naXQlvbSa2c4WVCucZ2nqrY9cMAcfFULoUrQO9jcDw57clMYwHQch1z1BBB+QQfXj0bUF7x+7JdR2TwuILuIeR8eVwOQr4GeD0bnGTwaqy41kjRKLpkIpUZvO0c9k5h1C3eOReNy/lfHqueCPkHHPQVrr3t88h22kRz7uMn7KDgfUk/avO/wCPkuqLXOKVtkq1TV47dN0jAD0HUk+wHrUW0+wm1abfJmO1Q8D391B9W45b0rUy6FJMWeaUmQjgdefQE+g+AKmfYjtYjIttNtimj8ijG0OB7DoG9x69R1OJZIyw43KG7/RZ4fk0+pzdEpbL8kttbVY0VEUKijAA6AV20rD1LVordVaZtiswQEg43EEjOOgwDyeK8SnJ92fZNxgt9kZlRW40Se0vlv8ATwrSAtviY4Vt4IY9Rwc5xnrg/FSlWBGRyD/Kuasw5p4ZdUSnPp4aiHTM6W78bmNCZtKlG3JLLIdgA9STGcD56VuLDv70xwN7yREqCQ0bMA3qmUByR74xUY7VHFlcf+k/8VxW67uey0C6dau8ELyPGHLmNGY72Z1yxGcgED7V7WHWOcHKS9T5vV6KOGajF8r1OT3v3N0xXTdNllXgLNMfDj6ck8YGG/t8gema1Wrd2lzqcvj6ndKj4AWK3UlI1x0Bc9c5z1znrjAqUa12+sbTia4TcP2E/rHHxtTO374qFP3s3d7J4Wk2RkPPnkBY9M5IVgidP2mOf4VZ8TLk+VUZejHDl2Wbp9gkESRRjCRqqKP7KjAz8+pPqc131GexHa9r1ZUmjEN1bv4c0ecjd03D2BYMMZOMdTkVJqxTi4yaZqi01sKgt9IsfaWwMXDzQypMFxlkCOULZPQbAffCDrgCpZr2om3tp5wAxiieQA9CUUsAfjiov3PdjncjVruVpridTsznCITtJPyQMADhV6Zzxp0sG31FGolt0lrUpSvRMYpSlAKUpQClKUApSlAKUpQClKUB13ECupV1DKeoYAg/UHivKGiHd4suApldmwOgGcgAegyx/SvQ/eh2lWy02dzgvIphjB9ZJAR/Bct/hrz/AKRFtgjB9s/5uf5EVCfB5/iMqxV3Zl1h6jpaTDkYb0YfyPuOKzKVUeFCcoPqi6ZjWfaa/tRtO2eNRxkFiB7bhhuPnNc6n28e4iMctmGU+zOMEdCOOCKyK53Gqnhxt9XTv9v0e5Dx7Uxh0N2v73s13ZvtPc2S4kjZ4B+yeCuf3T6D46fQ1MbTvIs3GWdoz7OjZ/5ARUUv9TSFSWOW9FB5P19h81g6bo6MniSqGaTzY6AA8jgY69ajl0uPK+qSp/Q3aXx7PhxXNben9+nvRve2HbZLiM21pucyYDPgqNuclQDzzjknAxmo1cQ3uEhaWR4/LGqLKSmCwCoFJwBkj0xW8gtkT8iqv0H+vWu/Trdpry0t4/zyTxk/EaMHZj9lJ/wmrcOOONdMUZcni2XWahbbP9FwaF3I6bbYJia4Yes7bh/kACEceoPWpzb2yRqEjVUUcBVAVQPgDgV21h6xdPHbzSRrvkSN3RcE7nVCVXA5OSAOPetRtKJ7d6xLa9oJprFNzJHH+IQcrJ5F3Agf2dvTkEE+9SjTO+bT5EBldrd/VHR2wfho1II/Q/AqCdjJPFWWaRi88krNKT13dQD+pP3I9K3fd52PhvtWvWuIklhijjG1uniSBcHA5z/Vvz8/NYmo5cji1wXRk4K0ffbXvCXUIzYabG9xJPtVnCkAJkEhQcHqBlmAAGfqLl7N6R+FtILfOfCjSMn3KqAT9zk00bs3bWgItoIoQcA7EClsdNzDlvuTWyrVCCgqRXKTk7YpSlTIilKUApSlAKUpQCop3g94MWlQqzq0kspZYo1x5mVc5Yk8ICVBIyfMMA1K6oPt/qK3uvIqOkkVrEMbSGXfkluQSNwZ1B/uCgJDoHfJOkqrqkCQxSviOWMgiMk+VJBuPABPm4/L06kW0DVEXtikyGOQZVuD/oR7EVHuz/evqVrCbOAJKsTMiPIrM6KDgLneF2jHAI46dAABxtJWz0zUe7Xdu7XToi88g3j8sSlTK546ISOOc5OAKoG97Q6pcnM99KnrtiYoB8Yj2jjPzWBFpCBi7ZlcnJeQ7iSeSfr8nNQc0YsmuxQ4d+xldoO0Nxq9x49z5YFz4UIPlUfHALE45Y8npwAAPulcOwUZYhR7ngVW3Z42fPLPK3/hHNYF7rccbbTlj64xx8ZJ619adb3Ooy/h7CNm/fkPAVScbi37C/xPoPSvQHYfu1tdOhVQiyzdWmdVLliMHaSMomMgAH1Oc5NSjDubtPoL82X7HnQdodxxFC8hPH3+ig5rd6Z2O1i7x4Vq0Kn9uQeHx7/1hz+gr04sYHQAfTivqp9KN8dJhjxH77lGv3GxWthd3F/MZZ1hd1Me4LG6qWByeZCSAOQBgnjOCIRprZhi/uD+WKvzvXvxFo94zftRGMfWQiMf9WftVCWAxFH/AHF/kKjMy+JfJH3O53ABJOABkn4HWrB7jOzJdpdSmX8+YrcEDIjUkO46kZI28Y/b96qzXpm2iJAWeQgBQMnA+Pkj+BrbxabqU9vHbz3Rit41CrEuMbR0yI8BvqxJzSC9R4dhqLyP149j0HrPbSytP/MXMUZH7JcF/wDIuW/hUUm7+dMDlUaaT2KQtg8ZOA2G4+lVna9hbVOSrSH+2x/kuBWZqUaW1tK0SKhWNsbVAOSMDkc8Eg/arD1DWza7FLf6heWysLdlDgMNuZNgL5HuX3f5vmtV2QvtVg8SWybwhOQXZliO/BYggSqTjznkDnNdtxb+DpaIvLz7Pu0hDf8ASAKmNtDsRVHRQF/QAf6VRi8zlL+7E5cJGJbduO0CZJkilz6MkIx8+VU/1ra6b343kDqNStF8MkAyRZBUerEZZWPrjK11Vou091vVbWJRJPcERonH7RwG+OeAT9egq8geiba5WRFeNg6MAyspBDKRkEEdQRXbWk7F9nxY2FvbesaDdzkGRvPIQfbezY+MVu6AUpSgFKUoBSlKAonvT7xdTLzW0NtLbQKXRpdjlpEBI3B9uERgMjHOD1qA9gsC7YLuAMX7WM5BQnp85x8Yr1pVDd6EfgdoIX9J4UH388ePrlVoDIFV1I4tLmaOXIV23q2M5BJI6fB/UVYtdF3ZRyrtkRXH9oA/p7VxqyvLjWWLhIhB1yDH+8H+Vv8AtXTL2khA8u5j9MD9Sf8ASpDrHY2BoXEMQSTGVILdRzjk+vT71ZXc3Fp81jE8UMIuY1EcxMaeL4g5LEnLEHqDnH0xgR6EYl4diXLZUOi6PqWoHFrbEIf+IQVQAf8AzH8pPwMn4qcaN/s9SyEPqF36/khyxI9vEcAD7Kau+uakkkbIYceP5VRquznZi3sIfBtY/DTO48lizYALEsSScAVtaUrpaKUoaAqzv97RIlktkoLz3LKQo6hEcNuwOuWAUD159qpqG4utqolq+7AXLK2OBjPIAHT3xUxnvRqGqXN7ndGjeDB7bEGNw+oOf8ZrbVxqyrJihkrrV0Rjsz2bkSQz3JzLjCjIO0YxnI4zjjA6VJ6UrpYkkqQqNds70lUtY+ZJiB9Ezz9MkfoDW8vdRjhXdK6oPk9foOp+1R3s0v4m5muzkqD4cXwo+Ppj/Maryz6IuRJK2L2IG8s7YcrCu8/4Vwuf8g/zVJbm7SNS0jBFHq3A/U+tQDVpLg3l28Bx4aHe2VBWIBVOM89SBxzzUx7N9xc13Yi4muCsskZeCPBI5GY97MeAw9AOMg59KYlUEJcmmuu2plkWCyjMsrsEUnoWJwMKevPvgVa/dn3V/gm/F3jeNeMPqsQIwQp9XxxnoBkDjJNed1BMWtW9u9ssMsUE0MoZRuMo3v4gPXcV2rnptzjg16Kqw4KUpQClKUApSlAKUpQEF70+8pdLgCx7XupP92h/ZXkGVgP2cjAHGT9DXnLVu0T3RM1xLNJdbl2uWXYqDJ2hcZHJyAMAc8c165vtCt5mDzQQysBgM8aOQM5wCwJAySfvXebGMjGxMEYI2jp7dOlAURo2pi4hSQeo8w9nH5h+v8xWbUb7bxJo+rPHBzbSKsrRDP8AV78jAz7EZHwwHpmt7Z3ySqGjYOp9Qc/qPQ/BoDS9trWRoA0TSBlYYWPPm3YHIXnj/WofoWj30cqTQI8ciHKucJg9M+fr+hzVoZrmgNE02sy/73UZEyc+R2B//Ht/SutOztyCD/SN0GHOQ79f/uVIc1pNW7Www+UHxJOgRPMc+xPQH46/FAbfQ+2t7pfmuLhr213AMJT/AFqbmA3q7ElsZ/KTj2xV5o4IBHIPI+lUb2R7sLrUZFn1MNDbKwZLflWkGDjPIKDpknzEZA28GrzRQAAOAOAPigOa4IrmlAebdW0+fRbmWB4Hlt3YvC6A8qccZ55AGCpORjPQgnWyd5AwdsDZHu/A+uFr1JVE94vZE2+sQFB/4TULi3MqDoZlmXeDgZXO8twerN7CgNNp0+qXWBbac/IyGcMqY9w8mxf41qe0UOp20scV462niqWU5Tbhc5G+Lcc+mM9SPfNepcVGe8DsRHqdo0LELIvmikxnY/8APaRwf/4KArHut7qra9tBfXpknaQuFQsyqAhKgsQdzHK56gemDUY7AuFs2ZjgB3JPsNq5P0q3NejGkdnnj3eaO38IMPWaXylhn03uT8AVUtxa+FpqR9A3hqxHtI4Z/wCZFZtRulHuycO5pNW0m7/DvqQTba3LtFkEEld2OVGSo3RYyccj5GfU+i2Xg28MQORHHGmTwTtQLnH2r6tdKijiSFY0ESbQqbRtGwgqce4IBz7jNZdaEqVECPR9i4l1M6gpxI8JhdccM25CJM54YKm3pyMfeQ0pXQKUpQClKUApSlAKUpQCui+vFiieR/yxqzt/dUFj1+BXfXXcW6yIyOAyuCrA9CrDBB+CDQHl7RIdQ1q+uXhUD8TlZpGXKRQkghNzA4wEUADzHb9TViWv+zlCqKfxkwlHVkVVXPwPzD/MatbS9JitoligjWKNeiqMD6/J9yeTWXQHkvVZbyze4T8UWENw1uQ3LMRuw4VgcKQmevGR71NdM7uNdmiSQyxRbhnZIQHAPI3ARNg49M5Hrg1Orzuhjl1r+kHZTFlZDDg5MyqACTnG3cA+PUjB4NWLQHkTV7C58WS3mndrpZxAIPMQ+SRuU8LjIGBjncDXoPsP3S2enqrlBNcjDGVwDtbAz4YxhBnOD+bnrWw1jsFDPqFtffllgJ3DAIkXawTP9pWIIPtx6DEooBSlKAUpSgFY95p0c23xY1k2OsiblDbZF/K4z0YehrIpQClKUBFu8/Rxc6VdIc5WNpV5C+eIeIuSeMZXnPp7daons5HLq8ttaRAhE2PcP02qhwcdR06cck+wr0N2u7OfjrV7YytEsmNzIBuKg5K88YOBn4rjsp2QttOh8K2TaDguxOWkYADcx9+OgwBk4AqLim036HbN1SlKkcFKUoBSlKAUpSgFKUoBSlKAUpSgFKUoBSlKAUpSgFKUoBSlKAUpSgFKUoBSlKAUpSgFKUoBSlKAUpSgFKUoD//Z"/>
          <p:cNvSpPr>
            <a:spLocks noChangeAspect="1" noChangeArrowheads="1"/>
          </p:cNvSpPr>
          <p:nvPr/>
        </p:nvSpPr>
        <p:spPr bwMode="auto">
          <a:xfrm>
            <a:off x="63500" y="-1041400"/>
            <a:ext cx="2143125" cy="2143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" name="AutoShape 6" descr="data:image/jpeg;base64,/9j/4AAQSkZJRgABAQAAAQABAAD/2wCEAAkGBhQSERUUEhQWFBQWGBgWGBgXGBgXGRgUGBcaGBcXHBgYHCceGxkkGRYcHy8gJycpLCwtGCAxNTArNicrLCkBCQoKDgwOGg8PGi4kHyQwLDIsLyosLCwsLCkvLiwsLCo0LCwsLCwpLCwpLCktLCwpKSwsLCwsLCwsKSwsLCwsLP/AABEIAOEA4QMBIgACEQEDEQH/xAAcAAEAAgIDAQAAAAAAAAAAAAAABgcEBQEDCAL/xABFEAACAQMDAQcCAwQHBgQHAAABAgMABBEFEiExBgcTIkFRYXGBFDKRQlKhsRUjYnKCksEIM0OistEkNHPwU2ODk6PC4f/EABoBAQADAQEBAAAAAAAAAAAAAAACAwQBBQb/xAAuEQACAgEDAgQGAgIDAAAAAAAAAQIRAwQhMRJRBSJBcRMyYZGhsdHwgcEUFWL/2gAMAwEAAhEDEQA/ALxpSlAKUpQClKUApSlAKUpQClKUApSlAKVX3aPvrsbO7Ns4kcpkSPGFZUkA4TGQWPocdDx74q/tD2u1XUmzHI0FpMz7EUhNsQ4HiMo3Nke5OTnAxiuNpcnUrLc1bvh023mWEz72LhGMYLLHnqzP+XaM84JIweOKwdY78tPhnWFGaclwjumBGgJwTvYgNj4yPmqc0bsWt9Nti8ltBhGl2gPLJ1YAn1/goA4OQDO7nuysXEa+EwEeRlW2s4JB85wSx46/PtiidgtjSe01rdFhbXEUxUAsI3VsA9CcH4rZ15G0q5urOS6msZ2jjjYoXB/OgfygAg5PQ/GfmvSHdr2na+06CWQjxdux/MGYtH5GdgANpYjdt9AwrtnCU0pSgFKUoBSlKAUpSgFKUoBSlKAUpSgFKUoBSlKAUpSgFKUoD5dwASSABySeAAOpqnu8jt6994dpo0+9iryzPExQhEwEQPx1JOQPZRnk1199HenF4M+n2xfxiwjmYDChMZdA2ckk4UjGMFhWs7rOzT20DSyqFebawH7QjwSN3tnOcfrQEB0/s8EuhDfpKsrlWXkENnJO5hknJHUH3zVixqAAAMAYAHoAOlaPtrI8OpC5nila3SNVidVyoJHOSeM72bjIOcVuoJg6qw6MAw+hGR/Osme7LsfBGXu7jTpI47WcsJpSRAYw2dxAPI8x5wMDGatqqu7QM1vcW96q7xAfOvrtPG4H0xn9cVZdpcrJGkiHKuoZT7qwyD+h6VdidxK5KmVja2ng6jc2sZJtwN5RwCA7hCQMjpyR9B962PY+5XTdajcRkQXSi28gztkkZcdTx50U/QnHSvrvFtUguLW85XL+HKwPVcDbkfQEfQVxrdgJ4GUHnG9GB6OOVII+ePvVcn0ZL7kkrieg6VCO6Pth+O09PFcNcRZil/eO38rkEknKFct6tuqQ6z2stLRWa4uI4wpAILAtk9BsGWJ+MVpKzbUrTdme2FrqCO9pJ4io21vK6EEjI4cA4x6/WtzQClKUApSlAKUpQClKUApSlAKUpQClKUApSlAK1naXtDFY20lzNu8OPbnaNzeZggAGR+0w9a2dUl3x9qZri4fTI4MxxtBI7gnJBAbBHTb5h/lrjdbsEHttHS4t57q5XLytLPuBwQMk8enJzwfipj3VWsi2O+Ri3iuWQEk7VHl9TxlgT+lHiGCuBtxjGOMdMY+lYfdAf/Dzjp/Xfkzynl9Qemen+E1Til1Nlk1VHf3tg/g4+SEM6eJjpt2tjPxnH3xXcigAAdBwMdMDp/Ct92m0+Ke1ljncJGy8uSAFIIKtk8cMB/KqhsLm4hnEVtKl67gIu0ysAE5wA4UdB1GQADzTNG1d8HIOiZa9amS2lQEAsuAScDOQRk+nTFdeh95NtDZQJtZ5lVYzEgJJKeQNuPAyoB4z1xXVbdiLy6cNqbC3tlBYqjqMsPfkgf3ieAK2KdqdKsZRFa2pnlTgPDGkjbvYSsdzH5GR7V5X/Yxi3DBF5H/54XvIveK95be/8Gg1uS+1kMtvb7IImHEm1XMmCD5mxzyfKOgxmtnF3TXjIiyX+FKgOgDkLgYCqNwDDAA9PXr65+odqNVu4zHbadNbl8KJXLAoM8kFlULxxn0zxzUht+7uXYFk1K+yQC22QDzcZwxXcBmqZ5PEMu7ccf0+Z/fde3H1JxhjWyTf4ID2g7DW0Uq2NrBczXsib0bxECkZOSwOAFG0+i9OtSLsh/s8neJNRkUr18GInkn96TjGPZQfr75Go91kdmhvLKacXdvmZTI6sH2eZkbyjgqCOvOSDkGra0HV1uraG4ThZUVwPbcMkfY8favW0cenHTk5P1b7/wCvYz5U+rijs0vSYbaMRQRpFGOioAo+vHU/J5rLpSthUKUpQClKUApSlAKUpQClKUApSlAKUpQClKhvbHvTtdPlWBw807YJjiCkqD+UsWIAz6DrjnpjIExNUX207N3EOttcSS5inVmj/tIqhWiPsUJB9cjB65xGu00V1q129y2y2XAQIJGkKhegIBwGwcn8o9cc5O107QVj8EszyPECFLO5UM35yqEkLkk9PeqMmSNNE4xd2Z0t0ihizAbAWbnkAdSR19Kh+m9szBcymwiEpuCuVdP+LnAxtbJB3dDjk1F5EgUTLIZTKHwjLtKFQxD7gecnggg1evYjtLYzxJFaYQouBEw2uAOp/t+5IJ684rzNbqpaGHXGDl+Evq+S/HBZXTdEcvex19c4fU7iNLaPMrxRbidqjLDheTgEZ3MRzjNfdp270yF8WVm7uMgNDAoJGORvJ8TH1FSHvB7Qfhrbw1jaWS53QRqv7zqVz0OfzDA9Sa23d5ps1vp8MVwqpIoIwpGdhOV3Ecb8Hnk9BXlaZ5PEMXxtU3XCSdJr125fbc0OKxy6YfyQrQu799UaS71Px49zkRQZKbIx8OpYLk4AwM4J9asbQezlvZR+HbRiNTjcRksxHqzHkmtkKV6rnt0rZLhdhGCW/qK5pUB76tQki04eEzLvmRWKkg7NrtjI5wWVaQj1SSOyfSrJtfw74pF/eRl5+VIwfg1qe466L6NAD+w0qD5AkYj/AKsfao/3K3ssmnZlZmCzOqFiSdgCHGT1G8tWi7Ia9qdh+IsbOx8XbcyFZZQ6ooOMZ5UYKruHmH5vX126eoOUWzLluSTRfVdUtyi/mZV+pA/nVQXXZDWLt1e61PwRj8lt4ihfjC7ASfck1kWPcxYr5pzNcv6tJIQP0TB+eSetXS1GNepWsM2Wp/SEf/xE/wAw/wC9crexk4DoSfQMP+9V7F3X6YowLRD9Wkb+Jc1Ee8vsnptpbF4UEN2SvgCN33swYZwm48Yz5gODjnNRjqYydJM7LC0rZe9K+Y+g+lfVaSkUpSgFKUoBSlKAUpSgFKUoDQ9te10em2jXMqs4BCqq9Wdugz0UcEkn29TgGkLTs2+tTvqF2yxrLjakBBPkATzFt23henU9cCtz32d4Czv/AEbCVEaun4iYjcFYHhBjptPLEc5G30OZFoWixWsKxQg7R6k5LMerE9Mnrxx7UBXmq9nv6Nnt47Wd28eQ5idVwI1xltw68cZwOh5ru7Yak0Vvtjz4kp8NcdeeuPnHH+IVve3WiSF472HaWto33RtnzpyWII6EAt+g+8al1BJLnTLlsrF+IUtnBKnehGfjKn9Kz5I+dOiyL2LH7Id2drZxKXiWWcqviPIA+HxyEDDCqCSOmTgZNdfa3u1huF8S0C2t2h3JJGPDBb2bYP8AmHI+RxUvu1cxuIyFk2sFLDID4O0keozjNU5H3wX8E7W09vFPJG5jYR7lZmUkNjaSpPHov2rHH4mRtpmqXRFU0Yev9qLm6WGGe2a3ktrmHxbjPljc5UcbcJuzv/MQdgxxV6mupCHQFlxuCkqwyQcA4PyD/EV2VnUccIqGONJX+SyKd23YpSlcJnNYOr6NDdRGK4jEkbdQcjkdCCCCCPcVnVxXbo49zH07To4IlihQJGg2qo9B/qfUn1JJrullCqWYhVUEkk4AA5JJPQetfdRzvFvfC0u7b1MRQf8A1CI//wB/4VKK6pV3OPZH3c9v9Pj/ADXkB/uuJD+keTWlvu+fTY+jyS/+nGcH7vtrN7Dd1GnPp9rJNbLJK8SSMzM+SzjfjAbGBuwOOgqZ2nYyxiIMdnbIR6rDGD+u3NegtLBcmR55FUy94WpX3l0uwkCNwJpFyPrk4iX7lqkvYvuj8KZbzUpTdXgIZcklI2H5evLsp6HgD0HrVk4rmr4Y4w4RTKblyKUpUyIpSlAKUpQClKUApSlAK+ZJAoJJAAGSTwAB1JPtX1UF767uWPR5zEQMlEkPOfCdwjAfJJCn+yzUBRkmiC+u714HdbZpZGRj+2xcspK4GR5ifcBh61Pux/aeR5DaXSgTxoGDIcrIgwM49G5BPvzwK1XZuPbaQgDHkU/duSfuTn71jaxbSR3EN5CviNDkPHnaXQ5zz9CeOfvWaOXzb8FrhsWTJGGBVgCCCCD0IIwQfjFVDquhiHxbCRgoB8a2kY7Qw58hJ4zzg/f4rcXfey0pEdjbs0jesmCB7+Veo+SwHuK00nZS5u38S9nOfRVwdo9QAMIg46AYqzJKKXmdEIp+hNuxHe3GVFvqDCGaMBfEPKOBgDJGdr+5/KeuR0qQ6HNpS3Us1vPbtcXDcnxELE+oQHkAnkgdT9qqHVO7wKm6Bmdh1V8eb6EYwfj+NSLXOxNhcaKb/TUeOWEjxkZpHK7QBKmGJxt3B937o9PTPHHjyW4P3LviSjyXTXFYWiaktxbxTR52yIrDPXkcg/IOQfkVm1gap0bE7QpSlcOnNcVi32qxQ7PFkWPxHEabjjc56KPmsqug5qCd80rf0d4aDLTTRRAdMkkuOvygqdE1W9pcDWdREpOzTdOPis54WWZfNnnjaAueeijnG8Yv08HKd9inNJKJb2l2XgwxRA58NETOMZ2KFzj06VlVT+p/7QIZylhZS3GMgs+VHXghUDHB68lT8Vp7rvs1WArJPa24izjbyGPuAfFJB+x+lem5JOmzBRfFKwdD1P8AEW0M+0p4saSbT1UuoYrkgZxnGcelZ1SApSlAKUpQClKUApSlAKUpQCtN2v7NLqFnLauxRZAvmAyQVYOpwevKjitzXxLKFUsxCqoJJJwABySSegA9aA82Wl0+nM1pqAeN0JMbsCUeLoNreoyDg9PTgjFYN72vmljlNvAxjCkGRuMDHLY6e/GTW574+3sGpSwwWqtMkDMzOF/3hOAQnG7aADzxkkewJ0p7ZqV8K2tXPG3bxgL06KD/AOyay5IU7irLE9jadirBFtUdV8z5LE9SQxGPoMdKkFRjsIXSJ4ZUZGRsgMMeVxn1+Qf1qT1hzfOyxcCtY18LGczNk2tyPAvUGSDG/Ak2j9teRnryf3ia2da7tGqm1m3YxsY8+4GV/wCbFMM3GaaElaJD3UagI/xWns242sz+GSc7oGfAIPqNw3Zx/wAQYqwaqDTOyt69nY6nYf8AmIo2hlRiB4sULuqMSxAZdiqhUn8qpg8Vm6L37RMB+Kt3i5xvjPiJ+hww+gLGtOfBJy6ok8WVJUy0qVg6NrkF3H4lvIsqepU8g+zKeVPwQKzqxNNOmaU7IX2+7uRfnxo5ZI7mNAIvN/V5ViwyMblJJxuB44ODitFa96N1YsIdXtXUjAE0YBDZ9Tzsc4zyrehGM5q0JJAoLMQAASSTgADqSfQfNVvq2vXmsbrbSoj+FLGOW6kG1D+8F3DIXB5wC/I4XPOnFeTytWv0U5Kh5k6Z8dou2K6q8OnadIT+JP8AXyhWGyEcuuGwT5QSfcALnzHEg7wNIt9M7PTW8DeEpCopJ88sjOpfJH5mZQ2fYD0A4kfYTu8t9Li2xDfKwHiTMPM564H7qZ6KPvk81Ce/dP62waYn8KHl3cHHi4UpvOcYIBwPYP8AbfGKxxpGSUnN2yO6FZrHbRKBxsUn5YqCT9cmu7sT2btb7VplvXLtEI3ggP5JE2kvuBHIU7SVyM5OcgEV37wFySAAMk+gAGSfpisTuzSS+1pLqGNhb26urScgNlHVVPyS4O3rgZNYtNbm5E58F/KMcCuaUr0SkUpSgFKUoBSlKAUpSgFKUoBVId8nayS8uBplo/kXm5YZxuB4Rj+6uMkDqxA6jFWn221w2dhc3C8tHGxX++fKmfjcwzVDdhrALb+KeZJiWZjycBiAM/bP1NU5snw42SirZs9F0KO2TagG7Hmf9pj759Bn06VscUpXkttu2XilK6Ly8WJGdzhVGSf/AH1J9q4DtdwOSQPrUA7Z9qVlHgwncufOw6HB4A9xnnPrgYrvsdMn1aUuzGK2U4Hrz7Aere59P0FTLT+wVnEMeEJD+9J5j+n5R9hVryY9O/Pu+y9DXh0WXUK1su7MLXO+E/gFtNMgkihSMQvNIo3bdoU4CFlVmOfMWJ545ORs+ycNr+MsNMRY7y38GS4mbySI1xIhw5BzjYq7QOGHiD1rZz2cZiZCgMe0goAMEewAqPd01nbLrUTWpbY1tKxVj5lcNtKkDkcAHBz75rTp9Us8uKo5q9C9NFPquyV9o+56SGUXWiyi1lUYMJJ8N8exOevqrAqTzxWDYd634djb6tC1rcpjO1d6MCOGAUnH2yD6H0q5KwtS0WC4G2eGKYe0iK4H03A461rnijPk8+M3HgpzWO1h1qePTtP8TwpDm5m2lf6hSN23PIX+8Bk7R0JzcejaRHawRwQrtjjXao6/JJJ6kkkk+5rjTdDt7fP4eCKHPJ8ONI8n52gZrp7TdoI7K2kuJSAEViASBvcAlUH9pjxXYQUFSOSk5O2a3tz29g0yEPJl5XOI4VPnkPr9FGeT9BySBVJdue1OsTwql34cUV2+2O28NQ+EKkN5lLKNxAyWBPtipR3eaY+oTyategM7sVgQjKxqp/Mu7JG0gqv0Y9TmpD267BrqKxESmGaEko4G782MgjIPVQQQeKonqFGfSWxwtxsrntAhi05kByVjRM+4yqE/cZ/Wtx2T1rVdJsYX8GC4sMCZtnEqRyediT5TkZ6kMBkDOBx8w9y9zKwF3fF4gc7UDEnHT8+FU49cGu19Dn1XUZNML/hbGyCAxpks8a4CHn8zEYIJ4XOcE9Y4Ntou/ViUaVyRdWk6pHcwRzxHMcqK6n4YZ5HofQj0NZdYmlaXHbQxwQrtjjUIoyTgD5PJPzWXWwoFKUoBSlKAUpSgFKUoBSlKA1naXQlvbSa2c4WVCucZ2nqrY9cMAcfFULoUrQO9jcDw57clMYwHQch1z1BBB+QQfXj0bUF7x+7JdR2TwuILuIeR8eVwOQr4GeD0bnGTwaqy41kjRKLpkIpUZvO0c9k5h1C3eOReNy/lfHqueCPkHHPQVrr3t88h22kRz7uMn7KDgfUk/avO/wCPkuqLXOKVtkq1TV47dN0jAD0HUk+wHrUW0+wm1abfJmO1Q8D391B9W45b0rUy6FJMWeaUmQjgdefQE+g+AKmfYjtYjIttNtimj8ijG0OB7DoG9x69R1OJZIyw43KG7/RZ4fk0+pzdEpbL8kttbVY0VEUKijAA6AV20rD1LVordVaZtiswQEg43EEjOOgwDyeK8SnJ92fZNxgt9kZlRW40Se0vlv8ATwrSAtviY4Vt4IY9Rwc5xnrg/FSlWBGRyD/Kuasw5p4ZdUSnPp4aiHTM6W78bmNCZtKlG3JLLIdgA9STGcD56VuLDv70xwN7yREqCQ0bMA3qmUByR74xUY7VHFlcf+k/8VxW67uey0C6dau8ELyPGHLmNGY72Z1yxGcgED7V7WHWOcHKS9T5vV6KOGajF8r1OT3v3N0xXTdNllXgLNMfDj6ck8YGG/t8gema1Wrd2lzqcvj6ndKj4AWK3UlI1x0Bc9c5z1znrjAqUa12+sbTia4TcP2E/rHHxtTO374qFP3s3d7J4Wk2RkPPnkBY9M5IVgidP2mOf4VZ8TLk+VUZejHDl2Wbp9gkESRRjCRqqKP7KjAz8+pPqc131GexHa9r1ZUmjEN1bv4c0ecjd03D2BYMMZOMdTkVJqxTi4yaZqi01sKgt9IsfaWwMXDzQypMFxlkCOULZPQbAffCDrgCpZr2om3tp5wAxiieQA9CUUsAfjiov3PdjncjVruVpridTsznCITtJPyQMADhV6Zzxp0sG31FGolt0lrUpSvRMYpSlAKUpQClKUApSlAKUpQClKUB13ECupV1DKeoYAg/UHivKGiHd4suApldmwOgGcgAegyx/SvQ/eh2lWy02dzgvIphjB9ZJAR/Bct/hrz/AKRFtgjB9s/5uf5EVCfB5/iMqxV3Zl1h6jpaTDkYb0YfyPuOKzKVUeFCcoPqi6ZjWfaa/tRtO2eNRxkFiB7bhhuPnNc6n28e4iMctmGU+zOMEdCOOCKyK53Gqnhxt9XTv9v0e5Dx7Uxh0N2v73s13ZvtPc2S4kjZ4B+yeCuf3T6D46fQ1MbTvIs3GWdoz7OjZ/5ARUUv9TSFSWOW9FB5P19h81g6bo6MniSqGaTzY6AA8jgY69ajl0uPK+qSp/Q3aXx7PhxXNben9+nvRve2HbZLiM21pucyYDPgqNuclQDzzjknAxmo1cQ3uEhaWR4/LGqLKSmCwCoFJwBkj0xW8gtkT8iqv0H+vWu/Trdpry0t4/zyTxk/EaMHZj9lJ/wmrcOOONdMUZcni2XWahbbP9FwaF3I6bbYJia4Yes7bh/kACEceoPWpzb2yRqEjVUUcBVAVQPgDgV21h6xdPHbzSRrvkSN3RcE7nVCVXA5OSAOPetRtKJ7d6xLa9oJprFNzJHH+IQcrJ5F3Agf2dvTkEE+9SjTO+bT5EBldrd/VHR2wfho1II/Q/AqCdjJPFWWaRi88krNKT13dQD+pP3I9K3fd52PhvtWvWuIklhijjG1uniSBcHA5z/Vvz8/NYmo5cji1wXRk4K0ffbXvCXUIzYabG9xJPtVnCkAJkEhQcHqBlmAAGfqLl7N6R+FtILfOfCjSMn3KqAT9zk00bs3bWgItoIoQcA7EClsdNzDlvuTWyrVCCgqRXKTk7YpSlTIilKUApSlAKUpQCop3g94MWlQqzq0kspZYo1x5mVc5Yk8ICVBIyfMMA1K6oPt/qK3uvIqOkkVrEMbSGXfkluQSNwZ1B/uCgJDoHfJOkqrqkCQxSviOWMgiMk+VJBuPABPm4/L06kW0DVEXtikyGOQZVuD/oR7EVHuz/evqVrCbOAJKsTMiPIrM6KDgLneF2jHAI46dAABxtJWz0zUe7Xdu7XToi88g3j8sSlTK546ISOOc5OAKoG97Q6pcnM99KnrtiYoB8Yj2jjPzWBFpCBi7ZlcnJeQ7iSeSfr8nNQc0YsmuxQ4d+xldoO0Nxq9x49z5YFz4UIPlUfHALE45Y8npwAAPulcOwUZYhR7ngVW3Z42fPLPK3/hHNYF7rccbbTlj64xx8ZJ619adb3Ooy/h7CNm/fkPAVScbi37C/xPoPSvQHYfu1tdOhVQiyzdWmdVLliMHaSMomMgAH1Oc5NSjDubtPoL82X7HnQdodxxFC8hPH3+ig5rd6Z2O1i7x4Vq0Kn9uQeHx7/1hz+gr04sYHQAfTivqp9KN8dJhjxH77lGv3GxWthd3F/MZZ1hd1Me4LG6qWByeZCSAOQBgnjOCIRprZhi/uD+WKvzvXvxFo94zftRGMfWQiMf9WftVCWAxFH/AHF/kKjMy+JfJH3O53ABJOABkn4HWrB7jOzJdpdSmX8+YrcEDIjUkO46kZI28Y/b96qzXpm2iJAWeQgBQMnA+Pkj+BrbxabqU9vHbz3Rit41CrEuMbR0yI8BvqxJzSC9R4dhqLyP149j0HrPbSytP/MXMUZH7JcF/wDIuW/hUUm7+dMDlUaaT2KQtg8ZOA2G4+lVna9hbVOSrSH+2x/kuBWZqUaW1tK0SKhWNsbVAOSMDkc8Eg/arD1DWza7FLf6heWysLdlDgMNuZNgL5HuX3f5vmtV2QvtVg8SWybwhOQXZliO/BYggSqTjznkDnNdtxb+DpaIvLz7Pu0hDf8ASAKmNtDsRVHRQF/QAf6VRi8zlL+7E5cJGJbduO0CZJkilz6MkIx8+VU/1ra6b343kDqNStF8MkAyRZBUerEZZWPrjK11Vou091vVbWJRJPcERonH7RwG+OeAT9egq8geiba5WRFeNg6MAyspBDKRkEEdQRXbWk7F9nxY2FvbesaDdzkGRvPIQfbezY+MVu6AUpSgFKUoBSlKAonvT7xdTLzW0NtLbQKXRpdjlpEBI3B9uERgMjHOD1qA9gsC7YLuAMX7WM5BQnp85x8Yr1pVDd6EfgdoIX9J4UH388ePrlVoDIFV1I4tLmaOXIV23q2M5BJI6fB/UVYtdF3ZRyrtkRXH9oA/p7VxqyvLjWWLhIhB1yDH+8H+Vv8AtXTL2khA8u5j9MD9Sf8ASpDrHY2BoXEMQSTGVILdRzjk+vT71ZXc3Fp81jE8UMIuY1EcxMaeL4g5LEnLEHqDnH0xgR6EYl4diXLZUOi6PqWoHFrbEIf+IQVQAf8AzH8pPwMn4qcaN/s9SyEPqF36/khyxI9vEcAD7Kau+uakkkbIYceP5VRquznZi3sIfBtY/DTO48lizYALEsSScAVtaUrpaKUoaAqzv97RIlktkoLz3LKQo6hEcNuwOuWAUD159qpqG4utqolq+7AXLK2OBjPIAHT3xUxnvRqGqXN7ndGjeDB7bEGNw+oOf8ZrbVxqyrJihkrrV0Rjsz2bkSQz3JzLjCjIO0YxnI4zjjA6VJ6UrpYkkqQqNds70lUtY+ZJiB9Ezz9MkfoDW8vdRjhXdK6oPk9foOp+1R3s0v4m5muzkqD4cXwo+Ppj/Maryz6IuRJK2L2IG8s7YcrCu8/4Vwuf8g/zVJbm7SNS0jBFHq3A/U+tQDVpLg3l28Bx4aHe2VBWIBVOM89SBxzzUx7N9xc13Yi4muCsskZeCPBI5GY97MeAw9AOMg59KYlUEJcmmuu2plkWCyjMsrsEUnoWJwMKevPvgVa/dn3V/gm/F3jeNeMPqsQIwQp9XxxnoBkDjJNed1BMWtW9u9ssMsUE0MoZRuMo3v4gPXcV2rnptzjg16Kqw4KUpQClKUApSlAKUpQEF70+8pdLgCx7XupP92h/ZXkGVgP2cjAHGT9DXnLVu0T3RM1xLNJdbl2uWXYqDJ2hcZHJyAMAc8c165vtCt5mDzQQysBgM8aOQM5wCwJAySfvXebGMjGxMEYI2jp7dOlAURo2pi4hSQeo8w9nH5h+v8xWbUb7bxJo+rPHBzbSKsrRDP8AV78jAz7EZHwwHpmt7Z3ySqGjYOp9Qc/qPQ/BoDS9trWRoA0TSBlYYWPPm3YHIXnj/WofoWj30cqTQI8ciHKucJg9M+fr+hzVoZrmgNE02sy/73UZEyc+R2B//Ht/SutOztyCD/SN0GHOQ79f/uVIc1pNW7Www+UHxJOgRPMc+xPQH46/FAbfQ+2t7pfmuLhr213AMJT/AFqbmA3q7ElsZ/KTj2xV5o4IBHIPI+lUb2R7sLrUZFn1MNDbKwZLflWkGDjPIKDpknzEZA28GrzRQAAOAOAPigOa4IrmlAebdW0+fRbmWB4Hlt3YvC6A8qccZ55AGCpORjPQgnWyd5AwdsDZHu/A+uFr1JVE94vZE2+sQFB/4TULi3MqDoZlmXeDgZXO8twerN7CgNNp0+qXWBbac/IyGcMqY9w8mxf41qe0UOp20scV462niqWU5Tbhc5G+Lcc+mM9SPfNepcVGe8DsRHqdo0LELIvmikxnY/8APaRwf/4KArHut7qra9tBfXpknaQuFQsyqAhKgsQdzHK56gemDUY7AuFs2ZjgB3JPsNq5P0q3NejGkdnnj3eaO38IMPWaXylhn03uT8AVUtxa+FpqR9A3hqxHtI4Z/wCZFZtRulHuycO5pNW0m7/DvqQTba3LtFkEEld2OVGSo3RYyccj5GfU+i2Xg28MQORHHGmTwTtQLnH2r6tdKijiSFY0ESbQqbRtGwgqce4IBz7jNZdaEqVECPR9i4l1M6gpxI8JhdccM25CJM54YKm3pyMfeQ0pXQKUpQClKUApSlAKUpQCui+vFiieR/yxqzt/dUFj1+BXfXXcW6yIyOAyuCrA9CrDBB+CDQHl7RIdQ1q+uXhUD8TlZpGXKRQkghNzA4wEUADzHb9TViWv+zlCqKfxkwlHVkVVXPwPzD/MatbS9JitoligjWKNeiqMD6/J9yeTWXQHkvVZbyze4T8UWENw1uQ3LMRuw4VgcKQmevGR71NdM7uNdmiSQyxRbhnZIQHAPI3ARNg49M5Hrg1Orzuhjl1r+kHZTFlZDDg5MyqACTnG3cA+PUjB4NWLQHkTV7C58WS3mndrpZxAIPMQ+SRuU8LjIGBjncDXoPsP3S2enqrlBNcjDGVwDtbAz4YxhBnOD+bnrWw1jsFDPqFtffllgJ3DAIkXawTP9pWIIPtx6DEooBSlKAUpSgFY95p0c23xY1k2OsiblDbZF/K4z0YehrIpQClKUBFu8/Rxc6VdIc5WNpV5C+eIeIuSeMZXnPp7daons5HLq8ttaRAhE2PcP02qhwcdR06cck+wr0N2u7OfjrV7YytEsmNzIBuKg5K88YOBn4rjsp2QttOh8K2TaDguxOWkYADcx9+OgwBk4AqLim036HbN1SlKkcFKUoBSlKAUpSgFKUoBSlKAUpSgFKUoBSlKAUpSgFKUoBSlKAUpSgFKUoBSlKAUpSgFKUoBSlKAUpSgFKUoD//Z"/>
          <p:cNvSpPr>
            <a:spLocks noChangeAspect="1" noChangeArrowheads="1"/>
          </p:cNvSpPr>
          <p:nvPr/>
        </p:nvSpPr>
        <p:spPr bwMode="auto">
          <a:xfrm>
            <a:off x="215900" y="-889000"/>
            <a:ext cx="2143125" cy="2143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" name="AutoShape 8" descr="data:image/jpeg;base64,/9j/4AAQSkZJRgABAQAAAQABAAD/2wCEAAkGBhQSERUUEhQWFBQWGBgWGBgXGBgXGRgUGBcaGBcXHBgYHCceGxkkGRYcHy8gJycpLCwtGCAxNTArNicrLCkBCQoKDgwOGg8PGi4kHyQwLDIsLyosLCwsLCkvLiwsLCo0LCwsLCwpLCwpLCktLCwpKSwsLCwsLCwsKSwsLCwsLP/AABEIAOEA4QMBIgACEQEDEQH/xAAcAAEAAgIDAQAAAAAAAAAAAAAABgcEBQEDCAL/xABFEAACAQMDAQcCAwQHBgQHAAABAgMABBEFEiExBgcTIkFRYXGBFDKRQlKhsRUjYnKCksEIM0OistEkNHPwU2ODk6PC4f/EABoBAQADAQEBAAAAAAAAAAAAAAACAwQBBQb/xAAuEQACAgEDAgQGAgIDAAAAAAAAAQIRAwQhMRJRBSJBcRMyYZGhsdHwgcEUFWL/2gAMAwEAAhEDEQA/ALxpSlAKUpQClKUApSlAKUpQClKUApSlAKVX3aPvrsbO7Ns4kcpkSPGFZUkA4TGQWPocdDx74q/tD2u1XUmzHI0FpMz7EUhNsQ4HiMo3Nke5OTnAxiuNpcnUrLc1bvh023mWEz72LhGMYLLHnqzP+XaM84JIweOKwdY78tPhnWFGaclwjumBGgJwTvYgNj4yPmqc0bsWt9Nti8ltBhGl2gPLJ1YAn1/goA4OQDO7nuysXEa+EwEeRlW2s4JB85wSx46/PtiidgtjSe01rdFhbXEUxUAsI3VsA9CcH4rZ15G0q5urOS6msZ2jjjYoXB/OgfygAg5PQ/GfmvSHdr2na+06CWQjxdux/MGYtH5GdgANpYjdt9AwrtnCU0pSgFKUoBSlKAUpSgFKUoBSlKAUpSgFKUoBSlKAUpSgFKUoD5dwASSABySeAAOpqnu8jt6994dpo0+9iryzPExQhEwEQPx1JOQPZRnk1199HenF4M+n2xfxiwjmYDChMZdA2ckk4UjGMFhWs7rOzT20DSyqFebawH7QjwSN3tnOcfrQEB0/s8EuhDfpKsrlWXkENnJO5hknJHUH3zVixqAAAMAYAHoAOlaPtrI8OpC5nila3SNVidVyoJHOSeM72bjIOcVuoJg6qw6MAw+hGR/Osme7LsfBGXu7jTpI47WcsJpSRAYw2dxAPI8x5wMDGatqqu7QM1vcW96q7xAfOvrtPG4H0xn9cVZdpcrJGkiHKuoZT7qwyD+h6VdidxK5KmVja2ng6jc2sZJtwN5RwCA7hCQMjpyR9B962PY+5XTdajcRkQXSi28gztkkZcdTx50U/QnHSvrvFtUguLW85XL+HKwPVcDbkfQEfQVxrdgJ4GUHnG9GB6OOVII+ePvVcn0ZL7kkrieg6VCO6Pth+O09PFcNcRZil/eO38rkEknKFct6tuqQ6z2stLRWa4uI4wpAILAtk9BsGWJ+MVpKzbUrTdme2FrqCO9pJ4io21vK6EEjI4cA4x6/WtzQClKUApSlAKUpQClKUApSlAKUpQClKUApSlAK1naXtDFY20lzNu8OPbnaNzeZggAGR+0w9a2dUl3x9qZri4fTI4MxxtBI7gnJBAbBHTb5h/lrjdbsEHttHS4t57q5XLytLPuBwQMk8enJzwfipj3VWsi2O+Ri3iuWQEk7VHl9TxlgT+lHiGCuBtxjGOMdMY+lYfdAf/Dzjp/Xfkzynl9Qemen+E1Til1Nlk1VHf3tg/g4+SEM6eJjpt2tjPxnH3xXcigAAdBwMdMDp/Ct92m0+Ke1ljncJGy8uSAFIIKtk8cMB/KqhsLm4hnEVtKl67gIu0ysAE5wA4UdB1GQADzTNG1d8HIOiZa9amS2lQEAsuAScDOQRk+nTFdeh95NtDZQJtZ5lVYzEgJJKeQNuPAyoB4z1xXVbdiLy6cNqbC3tlBYqjqMsPfkgf3ieAK2KdqdKsZRFa2pnlTgPDGkjbvYSsdzH5GR7V5X/Yxi3DBF5H/54XvIveK95be/8Gg1uS+1kMtvb7IImHEm1XMmCD5mxzyfKOgxmtnF3TXjIiyX+FKgOgDkLgYCqNwDDAA9PXr65+odqNVu4zHbadNbl8KJXLAoM8kFlULxxn0zxzUht+7uXYFk1K+yQC22QDzcZwxXcBmqZ5PEMu7ccf0+Z/fde3H1JxhjWyTf4ID2g7DW0Uq2NrBczXsib0bxECkZOSwOAFG0+i9OtSLsh/s8neJNRkUr18GInkn96TjGPZQfr75Go91kdmhvLKacXdvmZTI6sH2eZkbyjgqCOvOSDkGra0HV1uraG4ThZUVwPbcMkfY8favW0cenHTk5P1b7/wCvYz5U+rijs0vSYbaMRQRpFGOioAo+vHU/J5rLpSthUKUpQClKUApSlAKUpQClKUApSlAKUpQClKhvbHvTtdPlWBw807YJjiCkqD+UsWIAz6DrjnpjIExNUX207N3EOttcSS5inVmj/tIqhWiPsUJB9cjB65xGu00V1q129y2y2XAQIJGkKhegIBwGwcn8o9cc5O107QVj8EszyPECFLO5UM35yqEkLkk9PeqMmSNNE4xd2Z0t0ihizAbAWbnkAdSR19Kh+m9szBcymwiEpuCuVdP+LnAxtbJB3dDjk1F5EgUTLIZTKHwjLtKFQxD7gecnggg1evYjtLYzxJFaYQouBEw2uAOp/t+5IJ684rzNbqpaGHXGDl+Evq+S/HBZXTdEcvex19c4fU7iNLaPMrxRbidqjLDheTgEZ3MRzjNfdp270yF8WVm7uMgNDAoJGORvJ8TH1FSHvB7Qfhrbw1jaWS53QRqv7zqVz0OfzDA9Sa23d5ps1vp8MVwqpIoIwpGdhOV3Ecb8Hnk9BXlaZ5PEMXxtU3XCSdJr125fbc0OKxy6YfyQrQu799UaS71Px49zkRQZKbIx8OpYLk4AwM4J9asbQezlvZR+HbRiNTjcRksxHqzHkmtkKV6rnt0rZLhdhGCW/qK5pUB76tQki04eEzLvmRWKkg7NrtjI5wWVaQj1SSOyfSrJtfw74pF/eRl5+VIwfg1qe466L6NAD+w0qD5AkYj/AKsfao/3K3ssmnZlZmCzOqFiSdgCHGT1G8tWi7Ia9qdh+IsbOx8XbcyFZZQ6ooOMZ5UYKruHmH5vX126eoOUWzLluSTRfVdUtyi/mZV+pA/nVQXXZDWLt1e61PwRj8lt4ihfjC7ASfck1kWPcxYr5pzNcv6tJIQP0TB+eSetXS1GNepWsM2Wp/SEf/xE/wAw/wC9crexk4DoSfQMP+9V7F3X6YowLRD9Wkb+Jc1Ee8vsnptpbF4UEN2SvgCN33swYZwm48Yz5gODjnNRjqYydJM7LC0rZe9K+Y+g+lfVaSkUpSgFKUoBSlKAUpSgFKUoDQ9te10em2jXMqs4BCqq9Wdugz0UcEkn29TgGkLTs2+tTvqF2yxrLjakBBPkATzFt23henU9cCtz32d4Czv/AEbCVEaun4iYjcFYHhBjptPLEc5G30OZFoWixWsKxQg7R6k5LMerE9Mnrxx7UBXmq9nv6Nnt47Wd28eQ5idVwI1xltw68cZwOh5ru7Yak0Vvtjz4kp8NcdeeuPnHH+IVve3WiSF472HaWto33RtnzpyWII6EAt+g+8al1BJLnTLlsrF+IUtnBKnehGfjKn9Kz5I+dOiyL2LH7Id2drZxKXiWWcqviPIA+HxyEDDCqCSOmTgZNdfa3u1huF8S0C2t2h3JJGPDBb2bYP8AmHI+RxUvu1cxuIyFk2sFLDID4O0keozjNU5H3wX8E7W09vFPJG5jYR7lZmUkNjaSpPHov2rHH4mRtpmqXRFU0Yev9qLm6WGGe2a3ktrmHxbjPljc5UcbcJuzv/MQdgxxV6mupCHQFlxuCkqwyQcA4PyD/EV2VnUccIqGONJX+SyKd23YpSlcJnNYOr6NDdRGK4jEkbdQcjkdCCCCCPcVnVxXbo49zH07To4IlihQJGg2qo9B/qfUn1JJrullCqWYhVUEkk4AA5JJPQetfdRzvFvfC0u7b1MRQf8A1CI//wB/4VKK6pV3OPZH3c9v9Pj/ADXkB/uuJD+keTWlvu+fTY+jyS/+nGcH7vtrN7Dd1GnPp9rJNbLJK8SSMzM+SzjfjAbGBuwOOgqZ2nYyxiIMdnbIR6rDGD+u3NegtLBcmR55FUy94WpX3l0uwkCNwJpFyPrk4iX7lqkvYvuj8KZbzUpTdXgIZcklI2H5evLsp6HgD0HrVk4rmr4Y4w4RTKblyKUpUyIpSlAKUpQClKUApSlAK+ZJAoJJAAGSTwAB1JPtX1UF767uWPR5zEQMlEkPOfCdwjAfJJCn+yzUBRkmiC+u714HdbZpZGRj+2xcspK4GR5ifcBh61Pux/aeR5DaXSgTxoGDIcrIgwM49G5BPvzwK1XZuPbaQgDHkU/duSfuTn71jaxbSR3EN5CviNDkPHnaXQ5zz9CeOfvWaOXzb8FrhsWTJGGBVgCCCCD0IIwQfjFVDquhiHxbCRgoB8a2kY7Qw58hJ4zzg/f4rcXfey0pEdjbs0jesmCB7+Veo+SwHuK00nZS5u38S9nOfRVwdo9QAMIg46AYqzJKKXmdEIp+hNuxHe3GVFvqDCGaMBfEPKOBgDJGdr+5/KeuR0qQ6HNpS3Us1vPbtcXDcnxELE+oQHkAnkgdT9qqHVO7wKm6Bmdh1V8eb6EYwfj+NSLXOxNhcaKb/TUeOWEjxkZpHK7QBKmGJxt3B937o9PTPHHjyW4P3LviSjyXTXFYWiaktxbxTR52yIrDPXkcg/IOQfkVm1gap0bE7QpSlcOnNcVi32qxQ7PFkWPxHEabjjc56KPmsqug5qCd80rf0d4aDLTTRRAdMkkuOvygqdE1W9pcDWdREpOzTdOPis54WWZfNnnjaAueeijnG8Yv08HKd9inNJKJb2l2XgwxRA58NETOMZ2KFzj06VlVT+p/7QIZylhZS3GMgs+VHXghUDHB68lT8Vp7rvs1WArJPa24izjbyGPuAfFJB+x+lem5JOmzBRfFKwdD1P8AEW0M+0p4saSbT1UuoYrkgZxnGcelZ1SApSlAKUpQClKUApSlAKUpQCtN2v7NLqFnLauxRZAvmAyQVYOpwevKjitzXxLKFUsxCqoJJJwABySSegA9aA82Wl0+nM1pqAeN0JMbsCUeLoNreoyDg9PTgjFYN72vmljlNvAxjCkGRuMDHLY6e/GTW574+3sGpSwwWqtMkDMzOF/3hOAQnG7aADzxkkewJ0p7ZqV8K2tXPG3bxgL06KD/AOyay5IU7irLE9jadirBFtUdV8z5LE9SQxGPoMdKkFRjsIXSJ4ZUZGRsgMMeVxn1+Qf1qT1hzfOyxcCtY18LGczNk2tyPAvUGSDG/Ak2j9teRnryf3ia2da7tGqm1m3YxsY8+4GV/wCbFMM3GaaElaJD3UagI/xWns242sz+GSc7oGfAIPqNw3Zx/wAQYqwaqDTOyt69nY6nYf8AmIo2hlRiB4sULuqMSxAZdiqhUn8qpg8Vm6L37RMB+Kt3i5xvjPiJ+hww+gLGtOfBJy6ok8WVJUy0qVg6NrkF3H4lvIsqepU8g+zKeVPwQKzqxNNOmaU7IX2+7uRfnxo5ZI7mNAIvN/V5ViwyMblJJxuB44ODitFa96N1YsIdXtXUjAE0YBDZ9Tzsc4zyrehGM5q0JJAoLMQAASSTgADqSfQfNVvq2vXmsbrbSoj+FLGOW6kG1D+8F3DIXB5wC/I4XPOnFeTytWv0U5Kh5k6Z8dou2K6q8OnadIT+JP8AXyhWGyEcuuGwT5QSfcALnzHEg7wNIt9M7PTW8DeEpCopJ88sjOpfJH5mZQ2fYD0A4kfYTu8t9Li2xDfKwHiTMPM564H7qZ6KPvk81Ce/dP62waYn8KHl3cHHi4UpvOcYIBwPYP8AbfGKxxpGSUnN2yO6FZrHbRKBxsUn5YqCT9cmu7sT2btb7VplvXLtEI3ggP5JE2kvuBHIU7SVyM5OcgEV37wFySAAMk+gAGSfpisTuzSS+1pLqGNhb26urScgNlHVVPyS4O3rgZNYtNbm5E58F/KMcCuaUr0SkUpSgFKUoBSlKAUpSgFKUoBVId8nayS8uBplo/kXm5YZxuB4Rj+6uMkDqxA6jFWn221w2dhc3C8tHGxX++fKmfjcwzVDdhrALb+KeZJiWZjycBiAM/bP1NU5snw42SirZs9F0KO2TagG7Hmf9pj759Bn06VscUpXkttu2XilK6Ly8WJGdzhVGSf/AH1J9q4DtdwOSQPrUA7Z9qVlHgwncufOw6HB4A9xnnPrgYrvsdMn1aUuzGK2U4Hrz7Aere59P0FTLT+wVnEMeEJD+9J5j+n5R9hVryY9O/Pu+y9DXh0WXUK1su7MLXO+E/gFtNMgkihSMQvNIo3bdoU4CFlVmOfMWJ545ORs+ycNr+MsNMRY7y38GS4mbySI1xIhw5BzjYq7QOGHiD1rZz2cZiZCgMe0goAMEewAqPd01nbLrUTWpbY1tKxVj5lcNtKkDkcAHBz75rTp9Us8uKo5q9C9NFPquyV9o+56SGUXWiyi1lUYMJJ8N8exOevqrAqTzxWDYd634djb6tC1rcpjO1d6MCOGAUnH2yD6H0q5KwtS0WC4G2eGKYe0iK4H03A461rnijPk8+M3HgpzWO1h1qePTtP8TwpDm5m2lf6hSN23PIX+8Bk7R0JzcejaRHawRwQrtjjXao6/JJJ6kkkk+5rjTdDt7fP4eCKHPJ8ONI8n52gZrp7TdoI7K2kuJSAEViASBvcAlUH9pjxXYQUFSOSk5O2a3tz29g0yEPJl5XOI4VPnkPr9FGeT9BySBVJdue1OsTwql34cUV2+2O28NQ+EKkN5lLKNxAyWBPtipR3eaY+oTyategM7sVgQjKxqp/Mu7JG0gqv0Y9TmpD267BrqKxESmGaEko4G782MgjIPVQQQeKonqFGfSWxwtxsrntAhi05kByVjRM+4yqE/cZ/Wtx2T1rVdJsYX8GC4sMCZtnEqRyediT5TkZ6kMBkDOBx8w9y9zKwF3fF4gc7UDEnHT8+FU49cGu19Dn1XUZNML/hbGyCAxpks8a4CHn8zEYIJ4XOcE9Y4Ntou/ViUaVyRdWk6pHcwRzxHMcqK6n4YZ5HofQj0NZdYmlaXHbQxwQrtjjUIoyTgD5PJPzWXWwoFKUoBSlKAUpSgFKUoBSlKA1naXQlvbSa2c4WVCucZ2nqrY9cMAcfFULoUrQO9jcDw57clMYwHQch1z1BBB+QQfXj0bUF7x+7JdR2TwuILuIeR8eVwOQr4GeD0bnGTwaqy41kjRKLpkIpUZvO0c9k5h1C3eOReNy/lfHqueCPkHHPQVrr3t88h22kRz7uMn7KDgfUk/avO/wCPkuqLXOKVtkq1TV47dN0jAD0HUk+wHrUW0+wm1abfJmO1Q8D391B9W45b0rUy6FJMWeaUmQjgdefQE+g+AKmfYjtYjIttNtimj8ijG0OB7DoG9x69R1OJZIyw43KG7/RZ4fk0+pzdEpbL8kttbVY0VEUKijAA6AV20rD1LVordVaZtiswQEg43EEjOOgwDyeK8SnJ92fZNxgt9kZlRW40Se0vlv8ATwrSAtviY4Vt4IY9Rwc5xnrg/FSlWBGRyD/Kuasw5p4ZdUSnPp4aiHTM6W78bmNCZtKlG3JLLIdgA9STGcD56VuLDv70xwN7yREqCQ0bMA3qmUByR74xUY7VHFlcf+k/8VxW67uey0C6dau8ELyPGHLmNGY72Z1yxGcgED7V7WHWOcHKS9T5vV6KOGajF8r1OT3v3N0xXTdNllXgLNMfDj6ck8YGG/t8gema1Wrd2lzqcvj6ndKj4AWK3UlI1x0Bc9c5z1znrjAqUa12+sbTia4TcP2E/rHHxtTO374qFP3s3d7J4Wk2RkPPnkBY9M5IVgidP2mOf4VZ8TLk+VUZejHDl2Wbp9gkESRRjCRqqKP7KjAz8+pPqc131GexHa9r1ZUmjEN1bv4c0ecjd03D2BYMMZOMdTkVJqxTi4yaZqi01sKgt9IsfaWwMXDzQypMFxlkCOULZPQbAffCDrgCpZr2om3tp5wAxiieQA9CUUsAfjiov3PdjncjVruVpridTsznCITtJPyQMADhV6Zzxp0sG31FGolt0lrUpSvRMYpSlAKUpQClKUApSlAKUpQClKUB13ECupV1DKeoYAg/UHivKGiHd4suApldmwOgGcgAegyx/SvQ/eh2lWy02dzgvIphjB9ZJAR/Bct/hrz/AKRFtgjB9s/5uf5EVCfB5/iMqxV3Zl1h6jpaTDkYb0YfyPuOKzKVUeFCcoPqi6ZjWfaa/tRtO2eNRxkFiB7bhhuPnNc6n28e4iMctmGU+zOMEdCOOCKyK53Gqnhxt9XTv9v0e5Dx7Uxh0N2v73s13ZvtPc2S4kjZ4B+yeCuf3T6D46fQ1MbTvIs3GWdoz7OjZ/5ARUUv9TSFSWOW9FB5P19h81g6bo6MniSqGaTzY6AA8jgY69ajl0uPK+qSp/Q3aXx7PhxXNben9+nvRve2HbZLiM21pucyYDPgqNuclQDzzjknAxmo1cQ3uEhaWR4/LGqLKSmCwCoFJwBkj0xW8gtkT8iqv0H+vWu/Trdpry0t4/zyTxk/EaMHZj9lJ/wmrcOOONdMUZcni2XWahbbP9FwaF3I6bbYJia4Yes7bh/kACEceoPWpzb2yRqEjVUUcBVAVQPgDgV21h6xdPHbzSRrvkSN3RcE7nVCVXA5OSAOPetRtKJ7d6xLa9oJprFNzJHH+IQcrJ5F3Agf2dvTkEE+9SjTO+bT5EBldrd/VHR2wfho1II/Q/AqCdjJPFWWaRi88krNKT13dQD+pP3I9K3fd52PhvtWvWuIklhijjG1uniSBcHA5z/Vvz8/NYmo5cji1wXRk4K0ffbXvCXUIzYabG9xJPtVnCkAJkEhQcHqBlmAAGfqLl7N6R+FtILfOfCjSMn3KqAT9zk00bs3bWgItoIoQcA7EClsdNzDlvuTWyrVCCgqRXKTk7YpSlTIilKUApSlAKUpQCop3g94MWlQqzq0kspZYo1x5mVc5Yk8ICVBIyfMMA1K6oPt/qK3uvIqOkkVrEMbSGXfkluQSNwZ1B/uCgJDoHfJOkqrqkCQxSviOWMgiMk+VJBuPABPm4/L06kW0DVEXtikyGOQZVuD/oR7EVHuz/evqVrCbOAJKsTMiPIrM6KDgLneF2jHAI46dAABxtJWz0zUe7Xdu7XToi88g3j8sSlTK546ISOOc5OAKoG97Q6pcnM99KnrtiYoB8Yj2jjPzWBFpCBi7ZlcnJeQ7iSeSfr8nNQc0YsmuxQ4d+xldoO0Nxq9x49z5YFz4UIPlUfHALE45Y8npwAAPulcOwUZYhR7ngVW3Z42fPLPK3/hHNYF7rccbbTlj64xx8ZJ619adb3Ooy/h7CNm/fkPAVScbi37C/xPoPSvQHYfu1tdOhVQiyzdWmdVLliMHaSMomMgAH1Oc5NSjDubtPoL82X7HnQdodxxFC8hPH3+ig5rd6Z2O1i7x4Vq0Kn9uQeHx7/1hz+gr04sYHQAfTivqp9KN8dJhjxH77lGv3GxWthd3F/MZZ1hd1Me4LG6qWByeZCSAOQBgnjOCIRprZhi/uD+WKvzvXvxFo94zftRGMfWQiMf9WftVCWAxFH/AHF/kKjMy+JfJH3O53ABJOABkn4HWrB7jOzJdpdSmX8+YrcEDIjUkO46kZI28Y/b96qzXpm2iJAWeQgBQMnA+Pkj+BrbxabqU9vHbz3Rit41CrEuMbR0yI8BvqxJzSC9R4dhqLyP149j0HrPbSytP/MXMUZH7JcF/wDIuW/hUUm7+dMDlUaaT2KQtg8ZOA2G4+lVna9hbVOSrSH+2x/kuBWZqUaW1tK0SKhWNsbVAOSMDkc8Eg/arD1DWza7FLf6heWysLdlDgMNuZNgL5HuX3f5vmtV2QvtVg8SWybwhOQXZliO/BYggSqTjznkDnNdtxb+DpaIvLz7Pu0hDf8ASAKmNtDsRVHRQF/QAf6VRi8zlL+7E5cJGJbduO0CZJkilz6MkIx8+VU/1ra6b343kDqNStF8MkAyRZBUerEZZWPrjK11Vou091vVbWJRJPcERonH7RwG+OeAT9egq8geiba5WRFeNg6MAyspBDKRkEEdQRXbWk7F9nxY2FvbesaDdzkGRvPIQfbezY+MVu6AUpSgFKUoBSlKAonvT7xdTLzW0NtLbQKXRpdjlpEBI3B9uERgMjHOD1qA9gsC7YLuAMX7WM5BQnp85x8Yr1pVDd6EfgdoIX9J4UH388ePrlVoDIFV1I4tLmaOXIV23q2M5BJI6fB/UVYtdF3ZRyrtkRXH9oA/p7VxqyvLjWWLhIhB1yDH+8H+Vv8AtXTL2khA8u5j9MD9Sf8ASpDrHY2BoXEMQSTGVILdRzjk+vT71ZXc3Fp81jE8UMIuY1EcxMaeL4g5LEnLEHqDnH0xgR6EYl4diXLZUOi6PqWoHFrbEIf+IQVQAf8AzH8pPwMn4qcaN/s9SyEPqF36/khyxI9vEcAD7Kau+uakkkbIYceP5VRquznZi3sIfBtY/DTO48lizYALEsSScAVtaUrpaKUoaAqzv97RIlktkoLz3LKQo6hEcNuwOuWAUD159qpqG4utqolq+7AXLK2OBjPIAHT3xUxnvRqGqXN7ndGjeDB7bEGNw+oOf8ZrbVxqyrJihkrrV0Rjsz2bkSQz3JzLjCjIO0YxnI4zjjA6VJ6UrpYkkqQqNds70lUtY+ZJiB9Ezz9MkfoDW8vdRjhXdK6oPk9foOp+1R3s0v4m5muzkqD4cXwo+Ppj/Maryz6IuRJK2L2IG8s7YcrCu8/4Vwuf8g/zVJbm7SNS0jBFHq3A/U+tQDVpLg3l28Bx4aHe2VBWIBVOM89SBxzzUx7N9xc13Yi4muCsskZeCPBI5GY97MeAw9AOMg59KYlUEJcmmuu2plkWCyjMsrsEUnoWJwMKevPvgVa/dn3V/gm/F3jeNeMPqsQIwQp9XxxnoBkDjJNed1BMWtW9u9ssMsUE0MoZRuMo3v4gPXcV2rnptzjg16Kqw4KUpQClKUApSlAKUpQEF70+8pdLgCx7XupP92h/ZXkGVgP2cjAHGT9DXnLVu0T3RM1xLNJdbl2uWXYqDJ2hcZHJyAMAc8c165vtCt5mDzQQysBgM8aOQM5wCwJAySfvXebGMjGxMEYI2jp7dOlAURo2pi4hSQeo8w9nH5h+v8xWbUb7bxJo+rPHBzbSKsrRDP8AV78jAz7EZHwwHpmt7Z3ySqGjYOp9Qc/qPQ/BoDS9trWRoA0TSBlYYWPPm3YHIXnj/WofoWj30cqTQI8ciHKucJg9M+fr+hzVoZrmgNE02sy/73UZEyc+R2B//Ht/SutOztyCD/SN0GHOQ79f/uVIc1pNW7Www+UHxJOgRPMc+xPQH46/FAbfQ+2t7pfmuLhr213AMJT/AFqbmA3q7ElsZ/KTj2xV5o4IBHIPI+lUb2R7sLrUZFn1MNDbKwZLflWkGDjPIKDpknzEZA28GrzRQAAOAOAPigOa4IrmlAebdW0+fRbmWB4Hlt3YvC6A8qccZ55AGCpORjPQgnWyd5AwdsDZHu/A+uFr1JVE94vZE2+sQFB/4TULi3MqDoZlmXeDgZXO8twerN7CgNNp0+qXWBbac/IyGcMqY9w8mxf41qe0UOp20scV462niqWU5Tbhc5G+Lcc+mM9SPfNepcVGe8DsRHqdo0LELIvmikxnY/8APaRwf/4KArHut7qra9tBfXpknaQuFQsyqAhKgsQdzHK56gemDUY7AuFs2ZjgB3JPsNq5P0q3NejGkdnnj3eaO38IMPWaXylhn03uT8AVUtxa+FpqR9A3hqxHtI4Z/wCZFZtRulHuycO5pNW0m7/DvqQTba3LtFkEEld2OVGSo3RYyccj5GfU+i2Xg28MQORHHGmTwTtQLnH2r6tdKijiSFY0ESbQqbRtGwgqce4IBz7jNZdaEqVECPR9i4l1M6gpxI8JhdccM25CJM54YKm3pyMfeQ0pXQKUpQClKUApSlAKUpQCui+vFiieR/yxqzt/dUFj1+BXfXXcW6yIyOAyuCrA9CrDBB+CDQHl7RIdQ1q+uXhUD8TlZpGXKRQkghNzA4wEUADzHb9TViWv+zlCqKfxkwlHVkVVXPwPzD/MatbS9JitoligjWKNeiqMD6/J9yeTWXQHkvVZbyze4T8UWENw1uQ3LMRuw4VgcKQmevGR71NdM7uNdmiSQyxRbhnZIQHAPI3ARNg49M5Hrg1Orzuhjl1r+kHZTFlZDDg5MyqACTnG3cA+PUjB4NWLQHkTV7C58WS3mndrpZxAIPMQ+SRuU8LjIGBjncDXoPsP3S2enqrlBNcjDGVwDtbAz4YxhBnOD+bnrWw1jsFDPqFtffllgJ3DAIkXawTP9pWIIPtx6DEooBSlKAUpSgFY95p0c23xY1k2OsiblDbZF/K4z0YehrIpQClKUBFu8/Rxc6VdIc5WNpV5C+eIeIuSeMZXnPp7daons5HLq8ttaRAhE2PcP02qhwcdR06cck+wr0N2u7OfjrV7YytEsmNzIBuKg5K88YOBn4rjsp2QttOh8K2TaDguxOWkYADcx9+OgwBk4AqLim036HbN1SlKkcFKUoBSlKAUpSgFKUoBSlKAUpSgFKUoBSlKAUpSgFKUoBSlKAUpSgFKUoBSlKAUpSgFKUoBSlKAUpSgFKUoD//Z"/>
          <p:cNvSpPr>
            <a:spLocks noChangeAspect="1" noChangeArrowheads="1"/>
          </p:cNvSpPr>
          <p:nvPr/>
        </p:nvSpPr>
        <p:spPr bwMode="auto">
          <a:xfrm>
            <a:off x="368300" y="-736600"/>
            <a:ext cx="2143125" cy="2143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634065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Léto</Template>
  <TotalTime>176</TotalTime>
  <Words>522</Words>
  <Application>Microsoft Office PowerPoint</Application>
  <PresentationFormat>Předvádění na obrazovce (4:3)</PresentationFormat>
  <Paragraphs>132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07Z2</dc:creator>
  <cp:lastModifiedBy>Spravce</cp:lastModifiedBy>
  <cp:revision>21</cp:revision>
  <dcterms:created xsi:type="dcterms:W3CDTF">2012-06-04T13:36:04Z</dcterms:created>
  <dcterms:modified xsi:type="dcterms:W3CDTF">2014-05-20T12:20:31Z</dcterms:modified>
</cp:coreProperties>
</file>