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F82C0CE-C27A-4D34-B3E8-17BD32EC919B}" type="datetimeFigureOut">
              <a:rPr lang="cs-CZ" smtClean="0"/>
              <a:t>6.2.2014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4050B0D-5E45-4DD7-98F4-8A5163C0DAA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548680"/>
            <a:ext cx="7848872" cy="140900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 flipH="1">
            <a:off x="683568" y="2302151"/>
            <a:ext cx="7848872" cy="175432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tabLst>
                <a:tab pos="1887538" algn="l"/>
              </a:tabLst>
            </a:pPr>
            <a:r>
              <a:rPr lang="cs-CZ" dirty="0" smtClean="0"/>
              <a:t>Název školy:	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Autor:	Mgr. Dana Mužná</a:t>
            </a:r>
          </a:p>
          <a:p>
            <a:pPr marL="1885950" indent="-1885950">
              <a:tabLst>
                <a:tab pos="1887538" algn="l"/>
              </a:tabLst>
            </a:pPr>
            <a:r>
              <a:rPr lang="cs-CZ" dirty="0" smtClean="0"/>
              <a:t>Název:	</a:t>
            </a:r>
            <a:r>
              <a:rPr lang="cs-CZ" dirty="0" smtClean="0"/>
              <a:t>VY_32_INOVACE_ANGLICKÝ JAZYK_8_13. PREPOSITIONS, CLOTHES, COLOURS.</a:t>
            </a:r>
          </a:p>
          <a:p>
            <a:pPr>
              <a:tabLst>
                <a:tab pos="1887538" algn="l"/>
              </a:tabLst>
            </a:pPr>
            <a:r>
              <a:rPr lang="cs-CZ" dirty="0" smtClean="0"/>
              <a:t>Téma</a:t>
            </a:r>
            <a:r>
              <a:rPr lang="cs-CZ" dirty="0" smtClean="0"/>
              <a:t>:	</a:t>
            </a:r>
            <a:r>
              <a:rPr lang="cs-CZ" dirty="0" err="1" smtClean="0"/>
              <a:t>Prepositions</a:t>
            </a:r>
            <a:r>
              <a:rPr lang="cs-CZ" dirty="0" smtClean="0"/>
              <a:t>, </a:t>
            </a:r>
            <a:r>
              <a:rPr lang="cs-CZ" dirty="0" err="1" smtClean="0"/>
              <a:t>clothes</a:t>
            </a:r>
            <a:r>
              <a:rPr lang="cs-CZ" dirty="0" smtClean="0"/>
              <a:t>, </a:t>
            </a:r>
            <a:r>
              <a:rPr lang="cs-CZ" dirty="0" err="1" smtClean="0"/>
              <a:t>colours</a:t>
            </a:r>
            <a:endParaRPr lang="cs-CZ" dirty="0" smtClean="0"/>
          </a:p>
          <a:p>
            <a:pPr>
              <a:tabLst>
                <a:tab pos="1887538" algn="l"/>
              </a:tabLst>
            </a:pPr>
            <a:r>
              <a:rPr lang="cs-CZ" dirty="0" smtClean="0"/>
              <a:t>Číslo projektu:	</a:t>
            </a:r>
            <a:r>
              <a:rPr lang="cs-CZ" dirty="0" smtClean="0"/>
              <a:t>CZ.1.07/1.4.00/21.2349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7604" y="4365104"/>
            <a:ext cx="7128792" cy="1477328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Na základě tohoto materiálu žáci upevňují své znalosti předložek a osvěžují si slovní zásobu. Materiál je zaměřen na postřeh žáků, kteří si tak hravým způsobem procvičují rozlišování místních předložek a rozvíjejí též schopnost </a:t>
            </a:r>
            <a:r>
              <a:rPr lang="cs-CZ" dirty="0" smtClean="0"/>
              <a:t>použít jazyk.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846240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review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en-GB" dirty="0" smtClean="0"/>
              <a:t>repositions of places</a:t>
            </a:r>
            <a:r>
              <a:rPr lang="cs-CZ" dirty="0" smtClean="0"/>
              <a:t>, </a:t>
            </a:r>
            <a:r>
              <a:rPr lang="en-GB" dirty="0" smtClean="0"/>
              <a:t>clothes</a:t>
            </a:r>
            <a:r>
              <a:rPr lang="cs-CZ" dirty="0" smtClean="0"/>
              <a:t>, </a:t>
            </a:r>
            <a:r>
              <a:rPr lang="en-GB" dirty="0" smtClean="0"/>
              <a:t>colours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5660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Find</a:t>
            </a:r>
            <a:r>
              <a:rPr lang="cs-CZ" dirty="0" smtClean="0"/>
              <a:t> …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525963"/>
          </a:xfrm>
        </p:spPr>
        <p:txBody>
          <a:bodyPr/>
          <a:lstStyle/>
          <a:p>
            <a:r>
              <a:rPr lang="en-US" dirty="0" smtClean="0"/>
              <a:t>the small and tall man walking to the see.</a:t>
            </a:r>
          </a:p>
          <a:p>
            <a:r>
              <a:rPr lang="en-US" dirty="0" smtClean="0"/>
              <a:t>the red and yellow umbrella</a:t>
            </a:r>
            <a:r>
              <a:rPr lang="cs-CZ" dirty="0" smtClean="0"/>
              <a:t>.</a:t>
            </a:r>
            <a:endParaRPr lang="en-US" dirty="0" smtClean="0"/>
          </a:p>
          <a:p>
            <a:r>
              <a:rPr lang="en-US" dirty="0" smtClean="0"/>
              <a:t>three horses</a:t>
            </a:r>
            <a:r>
              <a:rPr lang="cs-CZ" dirty="0" smtClean="0"/>
              <a:t>.</a:t>
            </a:r>
            <a:endParaRPr lang="en-US" dirty="0" smtClean="0"/>
          </a:p>
          <a:p>
            <a:r>
              <a:rPr lang="en-US" dirty="0" smtClean="0"/>
              <a:t>a girl with a white skirt.</a:t>
            </a:r>
          </a:p>
          <a:p>
            <a:r>
              <a:rPr lang="en-US" dirty="0" smtClean="0"/>
              <a:t>a dog.</a:t>
            </a:r>
          </a:p>
          <a:p>
            <a:r>
              <a:rPr lang="cs-CZ" dirty="0" err="1" smtClean="0"/>
              <a:t>two</a:t>
            </a:r>
            <a:r>
              <a:rPr lang="en-US" dirty="0" smtClean="0"/>
              <a:t> red and white ball</a:t>
            </a:r>
            <a:r>
              <a:rPr lang="cs-CZ" dirty="0" smtClean="0"/>
              <a:t>s</a:t>
            </a:r>
            <a:r>
              <a:rPr lang="en-US" dirty="0" smtClean="0"/>
              <a:t>.</a:t>
            </a:r>
          </a:p>
          <a:p>
            <a:r>
              <a:rPr lang="en-US" dirty="0" smtClean="0"/>
              <a:t>a blue school bag.</a:t>
            </a:r>
          </a:p>
          <a:p>
            <a:r>
              <a:rPr lang="en-US" dirty="0" smtClean="0"/>
              <a:t>a man in the yellow trousers.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41483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g11.rajce.idnes.cz/d1103/3/3860/3860510_74ee9d023676d81e6f47c317509757df/images/06010_wheres-wally1z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4" r="20000" b="14577"/>
          <a:stretch/>
        </p:blipFill>
        <p:spPr bwMode="auto">
          <a:xfrm>
            <a:off x="22581" y="-243593"/>
            <a:ext cx="9144000" cy="708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1791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it true or false?</a:t>
            </a:r>
            <a:endParaRPr lang="en-GB" dirty="0"/>
          </a:p>
        </p:txBody>
      </p:sp>
      <p:pic>
        <p:nvPicPr>
          <p:cNvPr id="4" name="Picture 2" descr="http://img11.rajce.idnes.cz/d1103/3/3860/3860510_74ee9d023676d81e6f47c317509757df/images/110000_wheres-wally2z.jpg?ver=0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3" b="2298"/>
          <a:stretch/>
        </p:blipFill>
        <p:spPr bwMode="auto">
          <a:xfrm>
            <a:off x="2069209" y="1600200"/>
            <a:ext cx="5005583" cy="408444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4951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img11.rajce.idnes.cz/d1103/3/3860/3860510_74ee9d023676d81e6f47c317509757df/images/110000_wheres-wally2z.jpg?ver=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3" b="2298"/>
          <a:stretch/>
        </p:blipFill>
        <p:spPr bwMode="auto">
          <a:xfrm>
            <a:off x="323528" y="-37794"/>
            <a:ext cx="8451032" cy="68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ka\AppData\Local\Microsoft\Windows\Temporary Internet Files\Content.IE5\NOAB392S\MC9004296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13" y="4221088"/>
            <a:ext cx="3259418" cy="24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3923928" y="3410103"/>
            <a:ext cx="4850632" cy="1603073"/>
          </a:xfrm>
          <a:prstGeom prst="wedgeEllipseCallout">
            <a:avLst>
              <a:gd name="adj1" fmla="val -64356"/>
              <a:gd name="adj2" fmla="val 76651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The orange house is next to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the</a:t>
            </a:r>
            <a:r>
              <a:rPr lang="en-GB" sz="3200" b="1" dirty="0" smtClean="0">
                <a:solidFill>
                  <a:schemeClr val="bg1"/>
                </a:solidFill>
              </a:rPr>
              <a:t> red house.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1533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11.rajce.idnes.cz/d1103/3/3860/3860510_74ee9d023676d81e6f47c317509757df/images/110000_wheres-wally2z.jpg?ver=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3" b="2298"/>
          <a:stretch/>
        </p:blipFill>
        <p:spPr bwMode="auto">
          <a:xfrm>
            <a:off x="323528" y="-37794"/>
            <a:ext cx="8451032" cy="68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zivatelka\AppData\Local\Microsoft\Windows\Temporary Internet Files\Content.IE5\NOAB392S\MC9004296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3672"/>
            <a:ext cx="3259418" cy="24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890943" y="189576"/>
            <a:ext cx="4248472" cy="1728192"/>
          </a:xfrm>
          <a:prstGeom prst="wedgeEllipseCallout">
            <a:avLst>
              <a:gd name="adj1" fmla="val -64356"/>
              <a:gd name="adj2" fmla="val 60436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The </a:t>
            </a:r>
            <a:r>
              <a:rPr lang="cs-CZ" sz="3200" b="1" dirty="0" err="1" smtClean="0">
                <a:solidFill>
                  <a:schemeClr val="bg1"/>
                </a:solidFill>
              </a:rPr>
              <a:t>yellow</a:t>
            </a:r>
            <a:r>
              <a:rPr lang="en-GB" sz="3200" b="1" dirty="0" smtClean="0">
                <a:solidFill>
                  <a:schemeClr val="bg1"/>
                </a:solidFill>
              </a:rPr>
              <a:t> car is behind the </a:t>
            </a:r>
            <a:r>
              <a:rPr lang="cs-CZ" sz="3200" b="1" dirty="0" err="1" smtClean="0">
                <a:solidFill>
                  <a:schemeClr val="bg1"/>
                </a:solidFill>
              </a:rPr>
              <a:t>red</a:t>
            </a:r>
            <a:r>
              <a:rPr lang="en-GB" sz="3200" b="1" dirty="0" smtClean="0">
                <a:solidFill>
                  <a:schemeClr val="bg1"/>
                </a:solidFill>
              </a:rPr>
              <a:t> car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4503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11.rajce.idnes.cz/d1103/3/3860/3860510_74ee9d023676d81e6f47c317509757df/images/110000_wheres-wally2z.jpg?ver=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3" b="2298"/>
          <a:stretch/>
        </p:blipFill>
        <p:spPr bwMode="auto">
          <a:xfrm>
            <a:off x="323528" y="-37794"/>
            <a:ext cx="8451032" cy="68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zivatelka\AppData\Local\Microsoft\Windows\Temporary Internet Files\Content.IE5\NOAB392S\MC9004296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05737"/>
            <a:ext cx="3259418" cy="24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563888" y="-5248"/>
            <a:ext cx="4752528" cy="1459057"/>
          </a:xfrm>
          <a:prstGeom prst="wedgeEllipseCallout">
            <a:avLst>
              <a:gd name="adj1" fmla="val -51633"/>
              <a:gd name="adj2" fmla="val 81705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The birds are under the roof</a:t>
            </a:r>
            <a:r>
              <a:rPr lang="cs-CZ" sz="3200" b="1" dirty="0" smtClean="0">
                <a:solidFill>
                  <a:schemeClr val="bg1"/>
                </a:solidFill>
              </a:rPr>
              <a:t>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5580112" y="6021288"/>
            <a:ext cx="3024336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roof</a:t>
            </a:r>
            <a:r>
              <a:rPr lang="cs-CZ" sz="2400" dirty="0" smtClean="0">
                <a:solidFill>
                  <a:schemeClr val="bg1"/>
                </a:solidFill>
              </a:rPr>
              <a:t> = střecha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9987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img11.rajce.idnes.cz/d1103/3/3860/3860510_74ee9d023676d81e6f47c317509757df/images/110000_wheres-wally2z.jpg?ver=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3" b="2298"/>
          <a:stretch/>
        </p:blipFill>
        <p:spPr bwMode="auto">
          <a:xfrm>
            <a:off x="323528" y="-37794"/>
            <a:ext cx="8451032" cy="689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zivatelka\AppData\Local\Microsoft\Windows\Temporary Internet Files\Content.IE5\NOAB392S\MC90042968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85750"/>
            <a:ext cx="3259418" cy="2443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419872" y="4221088"/>
            <a:ext cx="5652120" cy="2160240"/>
          </a:xfrm>
          <a:prstGeom prst="wedgeEllipseCallout">
            <a:avLst>
              <a:gd name="adj1" fmla="val -59159"/>
              <a:gd name="adj2" fmla="val 6952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>
                <a:solidFill>
                  <a:schemeClr val="bg1"/>
                </a:solidFill>
              </a:rPr>
              <a:t>The pink house is between the yellow and the blue house.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69568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Clovicekr</a:t>
            </a:r>
            <a:r>
              <a:rPr lang="cs-CZ" sz="2400" dirty="0" smtClean="0"/>
              <a:t>. </a:t>
            </a:r>
            <a:r>
              <a:rPr lang="cs-CZ" sz="2400" i="1" dirty="0" smtClean="0"/>
              <a:t>Korsika – sekce: Lidičky aneb „Kde je Wally?“</a:t>
            </a:r>
            <a:r>
              <a:rPr lang="cs-CZ" sz="2400" dirty="0" smtClean="0"/>
              <a:t> In: Rajče.net [online]. </a:t>
            </a:r>
            <a:r>
              <a:rPr lang="cs-CZ" sz="2400" dirty="0" err="1" smtClean="0"/>
              <a:t>Mafra</a:t>
            </a:r>
            <a:r>
              <a:rPr lang="cs-CZ" sz="2400" dirty="0" smtClean="0"/>
              <a:t>, a. s., 2005 - 2013. 7/2010 [25. 10. 2013]. Dostupné z: http://clovicekr.rajce.idnes.cz/Korsika - sekce </a:t>
            </a:r>
            <a:r>
              <a:rPr lang="cs-CZ" sz="2400" dirty="0" err="1" smtClean="0"/>
              <a:t>Lidicky</a:t>
            </a:r>
            <a:r>
              <a:rPr lang="cs-CZ" sz="2400" dirty="0" smtClean="0"/>
              <a:t> aneb kde je Wally/.</a:t>
            </a:r>
          </a:p>
        </p:txBody>
      </p:sp>
    </p:spTree>
    <p:extLst>
      <p:ext uri="{BB962C8B-B14F-4D97-AF65-F5344CB8AC3E}">
        <p14:creationId xmlns:p14="http://schemas.microsoft.com/office/powerpoint/2010/main" val="160744123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179</TotalTime>
  <Words>202</Words>
  <Application>Microsoft Office PowerPoint</Application>
  <PresentationFormat>Předvádění na obrazovce (4:3)</PresentationFormat>
  <Paragraphs>26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review</vt:lpstr>
      <vt:lpstr>Find …</vt:lpstr>
      <vt:lpstr>Prezentace aplikace PowerPoint</vt:lpstr>
      <vt:lpstr>Is it true or false?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Uzivatelka</dc:creator>
  <cp:lastModifiedBy>Uzivatelka</cp:lastModifiedBy>
  <cp:revision>17</cp:revision>
  <dcterms:created xsi:type="dcterms:W3CDTF">2013-10-25T14:49:02Z</dcterms:created>
  <dcterms:modified xsi:type="dcterms:W3CDTF">2014-02-06T22:04:19Z</dcterms:modified>
</cp:coreProperties>
</file>