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62" r:id="rId5"/>
    <p:sldId id="258" r:id="rId6"/>
    <p:sldId id="259" r:id="rId7"/>
    <p:sldId id="260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8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9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2156257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Zeměpis – 9. ročník 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VY_52_INOVACE_21_KHK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- okresy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Aleš Matějka 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9386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Okresní města České republiky.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7944" y="1601369"/>
            <a:ext cx="6828112" cy="4523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76437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Který </a:t>
            </a:r>
            <a:r>
              <a:rPr lang="cs-CZ" sz="2400" smtClean="0"/>
              <a:t>je Královéhradecký kraj?</a:t>
            </a:r>
            <a:endParaRPr lang="cs-CZ" sz="240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7944" y="1601369"/>
            <a:ext cx="6828112" cy="4523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37583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OEM\Pictures\krajec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1000"/>
            <a:ext cx="9144000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3400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OEM\Pictures\Vý HK 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8178" y="4674978"/>
            <a:ext cx="3019425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Pictures\Vý KV 1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16832"/>
            <a:ext cx="3019425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Pictures\Vý LB 1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3775" y="3068960"/>
            <a:ext cx="3019425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03648" y="1412776"/>
            <a:ext cx="3337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355976" y="2420888"/>
            <a:ext cx="3241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277011" y="4210515"/>
            <a:ext cx="3209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C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67944" y="764704"/>
            <a:ext cx="16103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Který to je?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02276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Královéhradecký kraj – C je správně.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0061" y="2957847"/>
            <a:ext cx="3023878" cy="18106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0569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Je jich 5 – HK, JC, NA, RK, TR.</a:t>
            </a:r>
            <a:endParaRPr lang="cs-CZ" sz="2400" dirty="0"/>
          </a:p>
        </p:txBody>
      </p:sp>
      <p:pic>
        <p:nvPicPr>
          <p:cNvPr id="3074" name="Picture 2" descr="C:\Users\OEM\Pictures\Vý HK 1+OM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4670" y="1916832"/>
            <a:ext cx="4757254" cy="2851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2987824" y="1268760"/>
            <a:ext cx="2714600" cy="129614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Okresní města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756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Okresní města:</a:t>
            </a:r>
            <a:br>
              <a:rPr lang="cs-CZ" sz="2000" dirty="0" smtClean="0"/>
            </a:br>
            <a:r>
              <a:rPr lang="cs-CZ" sz="2000" dirty="0" smtClean="0"/>
              <a:t> Hradec Králové, Jičín, Náchod, Rychnov nad Kněžnou, Trutnov. </a:t>
            </a:r>
            <a:endParaRPr lang="cs-CZ" sz="2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Přiřaď k městu číslo.</a:t>
            </a:r>
          </a:p>
          <a:p>
            <a:r>
              <a:rPr lang="cs-CZ" dirty="0" smtClean="0"/>
              <a:t>   HK        JC        NA        RK        TR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Kliknutím kontrola.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Jičín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Trutnov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Náchod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Hradec Králové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Rychnov nad Kněžnou</a:t>
            </a:r>
            <a:endParaRPr lang="cs-CZ" dirty="0"/>
          </a:p>
        </p:txBody>
      </p:sp>
      <p:pic>
        <p:nvPicPr>
          <p:cNvPr id="4098" name="Picture 2" descr="C:\Users\OEM\Pictures\Vý HK 1+OM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675097"/>
            <a:ext cx="4499900" cy="2697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39552" y="348120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43608" y="306896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63688" y="325362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41238" y="385053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547664" y="402364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5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6264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690336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Použité zdroje:</a:t>
            </a:r>
            <a:br>
              <a:rPr lang="cs-CZ" dirty="0"/>
            </a:br>
            <a:r>
              <a:rPr lang="cs-CZ" dirty="0"/>
              <a:t>vlastní</a:t>
            </a:r>
            <a:br>
              <a:rPr lang="cs-CZ" dirty="0"/>
            </a:br>
            <a:r>
              <a:rPr lang="cs-CZ" dirty="0"/>
              <a:t>zemepis.com</a:t>
            </a:r>
            <a:br>
              <a:rPr lang="cs-CZ" dirty="0"/>
            </a:br>
            <a:r>
              <a:rPr lang="cs-CZ" dirty="0"/>
              <a:t>wikipedia.org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1382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92</Words>
  <Application>Microsoft Office PowerPoint</Application>
  <PresentationFormat>Předvádění na obrazovce (4:3)</PresentationFormat>
  <Paragraphs>32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Okresní města České republiky.</vt:lpstr>
      <vt:lpstr>Který je Královéhradecký kraj?</vt:lpstr>
      <vt:lpstr>Prezentace aplikace PowerPoint</vt:lpstr>
      <vt:lpstr>Prezentace aplikace PowerPoint</vt:lpstr>
      <vt:lpstr>Královéhradecký kraj – C je správně.</vt:lpstr>
      <vt:lpstr>Je jich 5 – HK, JC, NA, RK, TR.</vt:lpstr>
      <vt:lpstr>Okresní města:  Hradec Králové, Jičín, Náchod, Rychnov nad Kněžnou, Trutnov.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10</cp:revision>
  <dcterms:created xsi:type="dcterms:W3CDTF">2011-09-18T09:30:44Z</dcterms:created>
  <dcterms:modified xsi:type="dcterms:W3CDTF">2011-09-20T06:49:18Z</dcterms:modified>
</cp:coreProperties>
</file>