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618" y="6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7688B-D33F-4CE7-AB1E-5C4E64A09B0F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A77FE-D142-46DC-A7E1-62FA632B4C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7688B-D33F-4CE7-AB1E-5C4E64A09B0F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A77FE-D142-46DC-A7E1-62FA632B4C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7688B-D33F-4CE7-AB1E-5C4E64A09B0F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A77FE-D142-46DC-A7E1-62FA632B4C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7688B-D33F-4CE7-AB1E-5C4E64A09B0F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A77FE-D142-46DC-A7E1-62FA632B4C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7688B-D33F-4CE7-AB1E-5C4E64A09B0F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A77FE-D142-46DC-A7E1-62FA632B4C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7688B-D33F-4CE7-AB1E-5C4E64A09B0F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A77FE-D142-46DC-A7E1-62FA632B4C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7688B-D33F-4CE7-AB1E-5C4E64A09B0F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A77FE-D142-46DC-A7E1-62FA632B4C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7688B-D33F-4CE7-AB1E-5C4E64A09B0F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A77FE-D142-46DC-A7E1-62FA632B4C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7688B-D33F-4CE7-AB1E-5C4E64A09B0F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A77FE-D142-46DC-A7E1-62FA632B4C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7688B-D33F-4CE7-AB1E-5C4E64A09B0F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A77FE-D142-46DC-A7E1-62FA632B4C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7688B-D33F-4CE7-AB1E-5C4E64A09B0F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A77FE-D142-46DC-A7E1-62FA632B4C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B7688B-D33F-4CE7-AB1E-5C4E64A09B0F}" type="datetimeFigureOut">
              <a:rPr lang="cs-CZ" smtClean="0"/>
              <a:pPr/>
              <a:t>3.7.2014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FA77FE-D142-46DC-A7E1-62FA632B4C1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Odraz světla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714356"/>
            <a:ext cx="5760720" cy="1258824"/>
          </a:xfrm>
          <a:prstGeom prst="rect">
            <a:avLst/>
          </a:prstGeom>
        </p:spPr>
      </p:pic>
      <p:sp>
        <p:nvSpPr>
          <p:cNvPr id="5" name="Podnadpis 2"/>
          <p:cNvSpPr>
            <a:spLocks noGrp="1"/>
          </p:cNvSpPr>
          <p:nvPr/>
        </p:nvSpPr>
        <p:spPr>
          <a:xfrm>
            <a:off x="1403648" y="414908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dirty="0" smtClean="0"/>
              <a:t>Autor: Mgr. Alena Víchová</a:t>
            </a:r>
          </a:p>
          <a:p>
            <a:pPr algn="l"/>
            <a:r>
              <a:rPr lang="cs-CZ" dirty="0" smtClean="0"/>
              <a:t>Škola: Střední umělecká škola v Ostravě</a:t>
            </a:r>
          </a:p>
          <a:p>
            <a:pPr algn="l"/>
            <a:r>
              <a:rPr lang="cs-CZ" dirty="0" smtClean="0"/>
              <a:t>Číslo projektu: CZ.1.07./1.5.00/34.0938</a:t>
            </a:r>
          </a:p>
          <a:p>
            <a:pPr algn="l"/>
            <a:r>
              <a:rPr lang="cs-CZ" dirty="0" smtClean="0"/>
              <a:t>Číslo dum</a:t>
            </a:r>
            <a:r>
              <a:rPr lang="cs-CZ" smtClean="0"/>
              <a:t>: </a:t>
            </a:r>
            <a:r>
              <a:rPr lang="cs-CZ" smtClean="0"/>
              <a:t>VY_32_INOVACE_FYZ_1_2</a:t>
            </a:r>
            <a:endParaRPr lang="cs-CZ" dirty="0" smtClean="0"/>
          </a:p>
          <a:p>
            <a:pPr algn="l"/>
            <a:r>
              <a:rPr lang="cs-CZ" dirty="0" smtClean="0"/>
              <a:t>Název projektu: Zlepšení podmínek pro vzdělávání na SUŠ, Ostrava</a:t>
            </a:r>
          </a:p>
          <a:p>
            <a:pPr algn="l"/>
            <a:r>
              <a:rPr lang="cs-CZ" dirty="0" smtClean="0"/>
              <a:t>Číslo a název šablony klíčové aktivity: III/2 Inovace a zkvalitnění výuky prostřednictvím ICT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Zákon odrazu světla: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Velikost úhlu odrazu se rovná velikosti úhlu dopadu:</a:t>
            </a:r>
            <a:br>
              <a:rPr lang="cs-CZ" dirty="0" smtClean="0"/>
            </a:br>
            <a:r>
              <a:rPr lang="cs-CZ" dirty="0" smtClean="0"/>
              <a:t>Paprsek dopadajícího i odraženého světla leží v rovině dopadu.</a:t>
            </a: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2500298" y="2500306"/>
          <a:ext cx="1641556" cy="617223"/>
        </p:xfrm>
        <a:graphic>
          <a:graphicData uri="http://schemas.openxmlformats.org/presentationml/2006/ole">
            <p:oleObj spid="_x0000_s1026" name="Rovnice" r:id="rId3" imgW="431640" imgH="177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Úkol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Nakreslete do obrázku úhel dopadu, úhel odrazu a </a:t>
            </a:r>
            <a:r>
              <a:rPr lang="cs-CZ" smtClean="0"/>
              <a:t>odražený paprsek.</a:t>
            </a:r>
            <a:endParaRPr lang="cs-CZ" dirty="0"/>
          </a:p>
        </p:txBody>
      </p:sp>
      <p:pic>
        <p:nvPicPr>
          <p:cNvPr id="9" name="Obrázek 8" descr="000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2780928"/>
            <a:ext cx="5229017" cy="34813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8" name="Obrázek 7" descr="0000000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1700808"/>
            <a:ext cx="4741863" cy="31570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Lepil, Bednařík, </a:t>
            </a:r>
            <a:r>
              <a:rPr lang="cs-CZ" dirty="0" err="1" smtClean="0"/>
              <a:t>Hýblová</a:t>
            </a:r>
            <a:r>
              <a:rPr lang="cs-CZ" dirty="0" smtClean="0"/>
              <a:t>, </a:t>
            </a:r>
            <a:r>
              <a:rPr lang="cs-CZ" i="1" dirty="0" smtClean="0"/>
              <a:t>Fyzika pro střední školy</a:t>
            </a:r>
            <a:r>
              <a:rPr lang="cs-CZ" dirty="0" smtClean="0"/>
              <a:t>, </a:t>
            </a:r>
            <a:r>
              <a:rPr lang="cs-CZ" dirty="0" err="1" smtClean="0"/>
              <a:t>Prometheus</a:t>
            </a:r>
            <a:r>
              <a:rPr lang="cs-CZ" dirty="0" smtClean="0"/>
              <a:t> Praha 1993</a:t>
            </a:r>
          </a:p>
          <a:p>
            <a:r>
              <a:rPr lang="cs-CZ" smtClean="0"/>
              <a:t>Kresba: vlastní</a:t>
            </a:r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86</Words>
  <Application>Microsoft Office PowerPoint</Application>
  <PresentationFormat>Předvádění na obrazovce (4:3)</PresentationFormat>
  <Paragraphs>14</Paragraphs>
  <Slides>5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Motiv sady Office</vt:lpstr>
      <vt:lpstr>Rovnice</vt:lpstr>
      <vt:lpstr>Odraz světla</vt:lpstr>
      <vt:lpstr>Snímek 2</vt:lpstr>
      <vt:lpstr>Úkol</vt:lpstr>
      <vt:lpstr>Řešení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Odraz světla</dc:title>
  <dc:creator>Vichovi</dc:creator>
  <cp:lastModifiedBy>spravce2</cp:lastModifiedBy>
  <cp:revision>14</cp:revision>
  <dcterms:created xsi:type="dcterms:W3CDTF">2012-10-21T09:10:10Z</dcterms:created>
  <dcterms:modified xsi:type="dcterms:W3CDTF">2014-07-02T23:12:30Z</dcterms:modified>
</cp:coreProperties>
</file>