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E15A3-F40C-4AF3-B075-B381A44DFF8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38541-1B47-4390-A81A-DAEBBEDE8F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E15A3-F40C-4AF3-B075-B381A44DFF8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38541-1B47-4390-A81A-DAEBBEDE8F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E15A3-F40C-4AF3-B075-B381A44DFF8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38541-1B47-4390-A81A-DAEBBEDE8F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E15A3-F40C-4AF3-B075-B381A44DFF8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38541-1B47-4390-A81A-DAEBBEDE8F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E15A3-F40C-4AF3-B075-B381A44DFF8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38541-1B47-4390-A81A-DAEBBEDE8F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E15A3-F40C-4AF3-B075-B381A44DFF8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38541-1B47-4390-A81A-DAEBBEDE8F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E15A3-F40C-4AF3-B075-B381A44DFF8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38541-1B47-4390-A81A-DAEBBEDE8F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E15A3-F40C-4AF3-B075-B381A44DFF8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38541-1B47-4390-A81A-DAEBBEDE8F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E15A3-F40C-4AF3-B075-B381A44DFF8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38541-1B47-4390-A81A-DAEBBEDE8F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E15A3-F40C-4AF3-B075-B381A44DFF8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38541-1B47-4390-A81A-DAEBBEDE8F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E15A3-F40C-4AF3-B075-B381A44DFF8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38541-1B47-4390-A81A-DAEBBEDE8F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E15A3-F40C-4AF3-B075-B381A44DFF81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538541-1B47-4390-A81A-DAEBBEDE8F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Lom světla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pPr algn="l"/>
            <a:r>
              <a:rPr lang="cs-CZ" dirty="0" smtClean="0"/>
              <a:t>Autor: Mgr. Alena Víchová</a:t>
            </a:r>
          </a:p>
          <a:p>
            <a:pPr algn="l"/>
            <a:r>
              <a:rPr lang="cs-CZ" dirty="0" smtClean="0"/>
              <a:t>Škola: Střední umělecká škola v Ostravě</a:t>
            </a:r>
          </a:p>
          <a:p>
            <a:pPr algn="l"/>
            <a:r>
              <a:rPr lang="cs-CZ" dirty="0" smtClean="0"/>
              <a:t>Číslo projektu: CZ.1.07./1.5.00/34.0938</a:t>
            </a:r>
          </a:p>
          <a:p>
            <a:pPr algn="l"/>
            <a:r>
              <a:rPr lang="cs-CZ" dirty="0" smtClean="0"/>
              <a:t>Číslo dum</a:t>
            </a:r>
            <a:r>
              <a:rPr lang="cs-CZ" smtClean="0"/>
              <a:t>: </a:t>
            </a:r>
            <a:r>
              <a:rPr lang="cs-CZ" smtClean="0"/>
              <a:t>VY_32_INOVACE_FYZ_1_3</a:t>
            </a:r>
            <a:endParaRPr lang="cs-CZ" dirty="0" smtClean="0"/>
          </a:p>
          <a:p>
            <a:pPr algn="l"/>
            <a:r>
              <a:rPr lang="cs-CZ" dirty="0" smtClean="0"/>
              <a:t>Název projektu: Zlepšení podmínek pro vzdělávání na SUŠ, Ostrava</a:t>
            </a:r>
          </a:p>
          <a:p>
            <a:pPr algn="l"/>
            <a:r>
              <a:rPr lang="cs-CZ" dirty="0" smtClean="0"/>
              <a:t>Číslo a název šablony klíčové aktivity: III/2 Inovace a zkvalitnění výuky prostřednictvím ICT</a:t>
            </a:r>
          </a:p>
          <a:p>
            <a:endParaRPr lang="cs-CZ" dirty="0"/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571480"/>
            <a:ext cx="5760720" cy="125882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K lomu světla dochází na rozhraní dvou prostředí, proniká-li světlo z jednoho prostředí do prostředí druhého.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err="1" smtClean="0">
                <a:solidFill>
                  <a:srgbClr val="FF0000"/>
                </a:solidFill>
              </a:rPr>
              <a:t>Snellův</a:t>
            </a:r>
            <a:r>
              <a:rPr lang="cs-CZ" smtClean="0">
                <a:solidFill>
                  <a:srgbClr val="FF0000"/>
                </a:solidFill>
              </a:rPr>
              <a:t> zákon lomu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Poměr sinu úhlu dopadu a sinu úhlu lomu je pro danou dvojici prostředí stálá veličina, která je určena podílem rychlostí světla v obou prostředích a převrácenému poměru indexů lomu</a:t>
            </a:r>
          </a:p>
          <a:p>
            <a:pPr>
              <a:buNone/>
            </a:pPr>
            <a:endParaRPr lang="cs-CZ" smtClean="0"/>
          </a:p>
          <a:p>
            <a:pPr>
              <a:buNone/>
            </a:pPr>
            <a:r>
              <a:rPr lang="cs-CZ" smtClean="0"/>
              <a:t>     </a:t>
            </a:r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714348" y="5786454"/>
          <a:ext cx="4975447" cy="881069"/>
        </p:xfrm>
        <a:graphic>
          <a:graphicData uri="http://schemas.openxmlformats.org/presentationml/2006/ole">
            <p:oleObj spid="_x0000_s1026" name="Rovnice" r:id="rId3" imgW="1218960" imgH="215640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714348" y="4000504"/>
          <a:ext cx="3714776" cy="1598764"/>
        </p:xfrm>
        <a:graphic>
          <a:graphicData uri="http://schemas.openxmlformats.org/presentationml/2006/ole">
            <p:oleObj spid="_x0000_s1027" name="Rovnice" r:id="rId4" imgW="100296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solidFill>
                  <a:srgbClr val="FF0000"/>
                </a:solidFill>
              </a:rPr>
              <a:t>Příklad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Na rozhraní vody a skla dopadá světlo pod úhlem 30˚. Určete úhel lomu světla ve skle. Index lomu vody je 1,33, index lomu skla je 1,5.</a:t>
            </a:r>
            <a:br>
              <a:rPr lang="cs-CZ" smtClean="0"/>
            </a:br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Řešení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smtClean="0"/>
              <a:t>α</a:t>
            </a:r>
            <a:r>
              <a:rPr lang="cs-CZ" smtClean="0"/>
              <a:t> = 30˚</a:t>
            </a:r>
          </a:p>
          <a:p>
            <a:r>
              <a:rPr lang="cs-CZ" smtClean="0"/>
              <a:t>n</a:t>
            </a:r>
            <a:r>
              <a:rPr lang="cs-CZ" baseline="-25000" smtClean="0"/>
              <a:t>1</a:t>
            </a:r>
            <a:r>
              <a:rPr lang="cs-CZ" smtClean="0"/>
              <a:t> = 1,33       </a:t>
            </a:r>
          </a:p>
          <a:p>
            <a:r>
              <a:rPr lang="cs-CZ" smtClean="0"/>
              <a:t>n</a:t>
            </a:r>
            <a:r>
              <a:rPr lang="cs-CZ" baseline="-25000" smtClean="0"/>
              <a:t>2 </a:t>
            </a:r>
            <a:r>
              <a:rPr lang="cs-CZ" smtClean="0"/>
              <a:t>= 1,5</a:t>
            </a:r>
          </a:p>
          <a:p>
            <a:r>
              <a:rPr lang="cs-CZ" smtClean="0"/>
              <a:t>β = ?                </a:t>
            </a:r>
            <a:r>
              <a:rPr lang="el-GR" smtClean="0"/>
              <a:t>β</a:t>
            </a:r>
            <a:r>
              <a:rPr lang="cs-CZ" smtClean="0"/>
              <a:t> = 26˚    </a:t>
            </a:r>
          </a:p>
          <a:p>
            <a:endParaRPr lang="cs-CZ" baseline="-2500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2907915" y="1571612"/>
          <a:ext cx="4164415" cy="642942"/>
        </p:xfrm>
        <a:graphic>
          <a:graphicData uri="http://schemas.openxmlformats.org/presentationml/2006/ole">
            <p:oleObj spid="_x0000_s2050" name="Rovnice" r:id="rId3" imgW="1218960" imgH="215640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071801" y="2283345"/>
          <a:ext cx="2571769" cy="1079509"/>
        </p:xfrm>
        <a:graphic>
          <a:graphicData uri="http://schemas.openxmlformats.org/presentationml/2006/ole">
            <p:oleObj spid="_x0000_s2051" name="Rovnice" r:id="rId4" imgW="1028520" imgH="431640" progId="Equation.3">
              <p:embed/>
            </p:oleObj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Lepil, Bednařík, Hýblová, </a:t>
            </a:r>
            <a:r>
              <a:rPr lang="cs-CZ" i="1" smtClean="0"/>
              <a:t>Fyzika pro střední školy</a:t>
            </a:r>
            <a:r>
              <a:rPr lang="cs-CZ" smtClean="0"/>
              <a:t>, Prometheus Praha 1993</a:t>
            </a:r>
          </a:p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167</Words>
  <Application>Microsoft Office PowerPoint</Application>
  <PresentationFormat>Předvádění na obrazovce (4:3)</PresentationFormat>
  <Paragraphs>21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sady Office</vt:lpstr>
      <vt:lpstr>Rovnice</vt:lpstr>
      <vt:lpstr>Lom světla</vt:lpstr>
      <vt:lpstr>Snímek 2</vt:lpstr>
      <vt:lpstr>Snellův zákon lomu</vt:lpstr>
      <vt:lpstr>Příklad</vt:lpstr>
      <vt:lpstr>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Lom světla</dc:title>
  <dc:creator>Vichovi</dc:creator>
  <cp:lastModifiedBy>spravce2</cp:lastModifiedBy>
  <cp:revision>14</cp:revision>
  <dcterms:created xsi:type="dcterms:W3CDTF">2012-10-21T09:19:15Z</dcterms:created>
  <dcterms:modified xsi:type="dcterms:W3CDTF">2014-05-24T12:56:18Z</dcterms:modified>
</cp:coreProperties>
</file>