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53B88-9D7B-42E9-A4CD-17DF8389297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31E1C-C19A-4712-BED2-A8613D260B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Teplotní objemová roztažnost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VY_32_INOVACE_FYZ_1_16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571480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Jestliže jsou rozměry tělesa srovnatelné, pozorujeme při zahřívání změnu celého objemu tělesa - teplotní objemová roztažnost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mtClean="0"/>
              <a:t>Δ</a:t>
            </a:r>
            <a:r>
              <a:rPr lang="cs-CZ" smtClean="0"/>
              <a:t> V = </a:t>
            </a:r>
            <a:r>
              <a:rPr lang="el-GR" smtClean="0"/>
              <a:t>β</a:t>
            </a:r>
            <a:r>
              <a:rPr lang="cs-CZ" smtClean="0"/>
              <a:t> V˳ </a:t>
            </a:r>
            <a:r>
              <a:rPr lang="el-GR" smtClean="0"/>
              <a:t>Δ</a:t>
            </a:r>
            <a:r>
              <a:rPr lang="cs-CZ" smtClean="0"/>
              <a:t> t</a:t>
            </a:r>
          </a:p>
          <a:p>
            <a:r>
              <a:rPr lang="cs-CZ" smtClean="0"/>
              <a:t>β - teplotní součinitel objemové roztažnosti</a:t>
            </a:r>
            <a:br>
              <a:rPr lang="cs-CZ" smtClean="0"/>
            </a:br>
            <a:r>
              <a:rPr lang="cs-CZ" smtClean="0"/>
              <a:t>β = 3</a:t>
            </a:r>
            <a:r>
              <a:rPr lang="el-GR" smtClean="0"/>
              <a:t>α</a:t>
            </a:r>
            <a:endParaRPr lang="cs-CZ" smtClean="0"/>
          </a:p>
          <a:p>
            <a:r>
              <a:rPr lang="cs-CZ" smtClean="0"/>
              <a:t>V˳ - původní objem tělesa</a:t>
            </a:r>
          </a:p>
          <a:p>
            <a:r>
              <a:rPr lang="el-GR" smtClean="0"/>
              <a:t>Δ</a:t>
            </a:r>
            <a:r>
              <a:rPr lang="cs-CZ" smtClean="0"/>
              <a:t> t - změna teploty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Anomálie vody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 většiny látek je změna objemu přímo úměrná změně teploty.</a:t>
            </a:r>
          </a:p>
          <a:p>
            <a:r>
              <a:rPr lang="cs-CZ" smtClean="0"/>
              <a:t>Významnou výjimku tvoří voda, která při teplotách blízkých 0˚C mění svůj objem nerovnoměrně.</a:t>
            </a:r>
          </a:p>
          <a:p>
            <a:r>
              <a:rPr lang="cs-CZ" smtClean="0"/>
              <a:t>Voda má při 4˚C nejmenší objem a největší hustotu.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Voda - závislost objemu na teplotě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0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2000240"/>
            <a:ext cx="8717460" cy="364333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Důsledky anomálie vody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zimě zamrzá voda ve vodních nádržích od hladiny - to umožňuje život vodních živočichů pod vrstvou ledu v teplejší vodě</a:t>
            </a:r>
          </a:p>
          <a:p>
            <a:r>
              <a:rPr lang="cs-CZ" smtClean="0"/>
              <a:t>V zimě praskání skal, potrubí - led má větší objem než voda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185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Teplotní objemová roztažnost</vt:lpstr>
      <vt:lpstr>Snímek 2</vt:lpstr>
      <vt:lpstr>Snímek 3</vt:lpstr>
      <vt:lpstr>Anomálie vody</vt:lpstr>
      <vt:lpstr>Voda - závislost objemu na teplotě</vt:lpstr>
      <vt:lpstr>Důsledky anomálie vody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Teplotní objemová roztažnost</dc:title>
  <dc:creator>Vichovi</dc:creator>
  <cp:lastModifiedBy>spravce2</cp:lastModifiedBy>
  <cp:revision>16</cp:revision>
  <dcterms:created xsi:type="dcterms:W3CDTF">2012-12-16T10:40:09Z</dcterms:created>
  <dcterms:modified xsi:type="dcterms:W3CDTF">2014-05-28T09:37:11Z</dcterms:modified>
</cp:coreProperties>
</file>