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A6F7D-29B6-4AFC-AF71-A5C5A6F8B70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4E0BFE-1A90-44D2-95A7-0BFD6683F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Tepelné motory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VY_32_INOVACE_FYZ_1_18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Tepelné motory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umožňují konstrukci dopravních prostředků</a:t>
            </a:r>
            <a:br>
              <a:rPr lang="cs-CZ" smtClean="0"/>
            </a:br>
            <a:r>
              <a:rPr lang="cs-CZ" smtClean="0"/>
              <a:t>- motocykly, automobily, kosmické raketoplány</a:t>
            </a:r>
          </a:p>
          <a:p>
            <a:r>
              <a:rPr lang="cs-CZ" smtClean="0"/>
              <a:t>uplatnění v energetice</a:t>
            </a:r>
          </a:p>
          <a:p>
            <a:r>
              <a:rPr lang="cs-CZ" smtClean="0"/>
              <a:t>Tepelný motor je stroj, který pracuje tak, že přeměňuje část vnitřní energie pracovní látky </a:t>
            </a:r>
            <a:br>
              <a:rPr lang="cs-CZ" smtClean="0"/>
            </a:br>
            <a:r>
              <a:rPr lang="cs-CZ" smtClean="0"/>
              <a:t>( vodní páry, paliva ) v energii mechanickou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Rozdělení tepelných motorů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Parní motory ( parní stroj, parní turbína )</a:t>
            </a:r>
          </a:p>
          <a:p>
            <a:r>
              <a:rPr lang="cs-CZ" smtClean="0"/>
              <a:t>2. Spalovací motory ( zážehový motor,      	vznětový motor )</a:t>
            </a:r>
          </a:p>
          <a:p>
            <a:r>
              <a:rPr lang="cs-CZ" smtClean="0"/>
              <a:t>3. Reaktivní motory ( proudový motor, 	raketový motor )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Zážehový motor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Pracovní látkou je směs benzinových par se vzduchem</a:t>
            </a:r>
          </a:p>
          <a:p>
            <a:r>
              <a:rPr lang="cs-CZ" smtClean="0"/>
              <a:t>Čtyřdobý motor - čtyři doby:</a:t>
            </a:r>
            <a:br>
              <a:rPr lang="cs-CZ" smtClean="0"/>
            </a:br>
            <a:r>
              <a:rPr lang="cs-CZ" smtClean="0"/>
              <a:t>1. Sání</a:t>
            </a:r>
            <a:br>
              <a:rPr lang="cs-CZ" smtClean="0"/>
            </a:br>
            <a:r>
              <a:rPr lang="cs-CZ" smtClean="0"/>
              <a:t>2. Stlačení - komprese</a:t>
            </a:r>
            <a:br>
              <a:rPr lang="cs-CZ" smtClean="0"/>
            </a:br>
            <a:r>
              <a:rPr lang="cs-CZ" smtClean="0"/>
              <a:t>3. Výbuch - expanze</a:t>
            </a:r>
            <a:br>
              <a:rPr lang="cs-CZ" smtClean="0"/>
            </a:br>
            <a:r>
              <a:rPr lang="cs-CZ" smtClean="0"/>
              <a:t>4. Výfuk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Čtyřdobý zážehový motor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5" name="Zástupný symbol pro obsah 4" descr="motor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7048" y="1600200"/>
            <a:ext cx="6989904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Účinnost tepelných motorů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Parní stroj                                 9 - 15 </a:t>
            </a:r>
            <a:r>
              <a:rPr lang="en-US" smtClean="0"/>
              <a:t>%</a:t>
            </a:r>
          </a:p>
          <a:p>
            <a:r>
              <a:rPr lang="en-US" smtClean="0"/>
              <a:t>Parn</a:t>
            </a:r>
            <a:r>
              <a:rPr lang="cs-CZ" smtClean="0"/>
              <a:t>í</a:t>
            </a:r>
            <a:r>
              <a:rPr lang="en-US" smtClean="0"/>
              <a:t> turb</a:t>
            </a:r>
            <a:r>
              <a:rPr lang="cs-CZ" smtClean="0"/>
              <a:t>ína                          </a:t>
            </a:r>
            <a:r>
              <a:rPr lang="en-US" smtClean="0"/>
              <a:t> </a:t>
            </a:r>
            <a:r>
              <a:rPr lang="cs-CZ" smtClean="0"/>
              <a:t> 25</a:t>
            </a:r>
            <a:r>
              <a:rPr lang="en-US" smtClean="0"/>
              <a:t> </a:t>
            </a:r>
            <a:r>
              <a:rPr lang="cs-CZ" smtClean="0"/>
              <a:t>- 35 </a:t>
            </a:r>
            <a:r>
              <a:rPr lang="en-US" smtClean="0"/>
              <a:t>%</a:t>
            </a:r>
            <a:endParaRPr lang="cs-CZ" smtClean="0"/>
          </a:p>
          <a:p>
            <a:r>
              <a:rPr lang="cs-CZ" smtClean="0"/>
              <a:t>Plynová turbína                     </a:t>
            </a:r>
            <a:r>
              <a:rPr lang="en-US" smtClean="0"/>
              <a:t> </a:t>
            </a:r>
            <a:r>
              <a:rPr lang="cs-CZ" smtClean="0"/>
              <a:t> 22 - 37 </a:t>
            </a:r>
            <a:r>
              <a:rPr lang="en-US" smtClean="0"/>
              <a:t>%</a:t>
            </a:r>
            <a:endParaRPr lang="cs-CZ" smtClean="0"/>
          </a:p>
          <a:p>
            <a:r>
              <a:rPr lang="cs-CZ" smtClean="0"/>
              <a:t>Zážehový motor                       20 - 33 </a:t>
            </a:r>
            <a:r>
              <a:rPr lang="en-US" smtClean="0"/>
              <a:t>%</a:t>
            </a:r>
            <a:endParaRPr lang="cs-CZ" smtClean="0"/>
          </a:p>
          <a:p>
            <a:r>
              <a:rPr lang="cs-CZ" smtClean="0"/>
              <a:t>Vznětový motor                       30 - 42 </a:t>
            </a:r>
            <a:r>
              <a:rPr lang="en-US" smtClean="0"/>
              <a:t>%</a:t>
            </a:r>
            <a:endParaRPr lang="cs-CZ" smtClean="0"/>
          </a:p>
          <a:p>
            <a:r>
              <a:rPr lang="cs-CZ" smtClean="0"/>
              <a:t>Raketový motor                       50 </a:t>
            </a:r>
            <a:r>
              <a:rPr lang="en-US" smtClean="0"/>
              <a:t>%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154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Tepelné motory</vt:lpstr>
      <vt:lpstr>Tepelné motory</vt:lpstr>
      <vt:lpstr>Rozdělení tepelných motorů</vt:lpstr>
      <vt:lpstr>Zážehový motor</vt:lpstr>
      <vt:lpstr>Čtyřdobý zážehový motor</vt:lpstr>
      <vt:lpstr>Účinnost tepelných motorů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Tepelné motory</dc:title>
  <dc:creator>Vichovi</dc:creator>
  <cp:lastModifiedBy>spravce2</cp:lastModifiedBy>
  <cp:revision>11</cp:revision>
  <dcterms:created xsi:type="dcterms:W3CDTF">2012-12-28T09:42:20Z</dcterms:created>
  <dcterms:modified xsi:type="dcterms:W3CDTF">2014-05-28T09:37:37Z</dcterms:modified>
</cp:coreProperties>
</file>