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4705784-CE95-4195-9163-650ADF48E277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BF46AD8-D292-45E1-A91C-C8D0520317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911" y="1268760"/>
            <a:ext cx="83529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WordPad</a:t>
            </a:r>
            <a:r>
              <a:rPr lang="cs-CZ" sz="6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algn="ctr"/>
            <a:r>
              <a:rPr lang="cs-CZ" sz="6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kopírování slov, textu</a:t>
            </a:r>
            <a:endParaRPr lang="cs-CZ" sz="66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502208"/>
            <a:ext cx="2592288" cy="2583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14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Kopírování můžeme rozdělit do 4 kroků.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krok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Označení textu, který budeme kopírovat. 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Kopírovat lze pouze označený text. Text  označíte tažením myší při stisknutém levém tlačítku. Označený text se zobrazí v modrém obdélníku.</a:t>
            </a:r>
            <a:endParaRPr lang="cs-CZ" sz="3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13176"/>
            <a:ext cx="3960440" cy="1373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948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719" y="3766763"/>
            <a:ext cx="2257553" cy="23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42" y="4390465"/>
            <a:ext cx="2160240" cy="2138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5559" y="476672"/>
            <a:ext cx="7848872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Krok</a:t>
            </a:r>
            <a:r>
              <a:rPr lang="cs-CZ" sz="1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9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Použití příkazu Kopírovat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nabídce Úpravy zvolte příkaz Kopírovat. Nebo můžete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kliknout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pravým tlačítkem myši a vybrat položku Kopírovat. Pokud není slovo Kopírovat napsáno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erně, patrně není označen žádný text.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79512" y="5632734"/>
            <a:ext cx="1296144" cy="89615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6372200" y="4365104"/>
            <a:ext cx="1296144" cy="36004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11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krok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Označení místa, kam budeme chtít vložit zkopírovaný text.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Umístěte textový kurzor (svislou blikající čáru) na místo pro kopii.</a:t>
            </a:r>
            <a:endParaRPr lang="cs-CZ" sz="3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00" y="4437112"/>
            <a:ext cx="4093086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91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84887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4. krok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Použití příkazu Vložit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Najdete jej v nabídce o 1 řádek níže než Kopírovat.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38728"/>
            <a:ext cx="2520280" cy="2450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3186946"/>
            <a:ext cx="3216865" cy="2402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107504" y="4869160"/>
            <a:ext cx="1296144" cy="72008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6300192" y="4388093"/>
            <a:ext cx="1368152" cy="62508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232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78488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Pamatuj:</a:t>
            </a:r>
          </a:p>
          <a:p>
            <a:endParaRPr lang="cs-CZ" sz="36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Jakmile jste jednou text zkopírovali, můžete jej vkládat opakovaně. </a:t>
            </a:r>
            <a:endParaRPr lang="cs-CZ" sz="4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66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pl-PL" sz="1200" i="1" dirty="0" smtClean="0">
                <a:effectLst/>
                <a:latin typeface="Times New Roman" pitchFamily="18" charset="0"/>
                <a:cs typeface="Times New Roman" pitchFamily="18" charset="0"/>
              </a:rPr>
              <a:t>Http://www.clker.com/clipart-29033.html</a:t>
            </a:r>
            <a:r>
              <a:rPr lang="pl-PL" sz="1200" dirty="0" smtClean="0">
                <a:effectLst/>
                <a:latin typeface="Times New Roman" pitchFamily="18" charset="0"/>
                <a:cs typeface="Times New Roman" pitchFamily="18" charset="0"/>
              </a:rPr>
              <a:t> [online]. 2009 [cit. 2011-12-17]. Dostupné z WWW: &lt;www.clker.com&gt;.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37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735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</TotalTime>
  <Words>162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14</cp:revision>
  <dcterms:created xsi:type="dcterms:W3CDTF">2011-12-17T20:00:43Z</dcterms:created>
  <dcterms:modified xsi:type="dcterms:W3CDTF">2012-04-04T18:24:09Z</dcterms:modified>
</cp:coreProperties>
</file>