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80D77-3977-48EB-8D14-B47B52894E1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776BD-ACA5-477E-8FBE-CC1D78534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80D77-3977-48EB-8D14-B47B52894E1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776BD-ACA5-477E-8FBE-CC1D78534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80D77-3977-48EB-8D14-B47B52894E1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776BD-ACA5-477E-8FBE-CC1D78534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80D77-3977-48EB-8D14-B47B52894E1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776BD-ACA5-477E-8FBE-CC1D78534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80D77-3977-48EB-8D14-B47B52894E1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776BD-ACA5-477E-8FBE-CC1D78534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80D77-3977-48EB-8D14-B47B52894E1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776BD-ACA5-477E-8FBE-CC1D78534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80D77-3977-48EB-8D14-B47B52894E1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776BD-ACA5-477E-8FBE-CC1D78534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80D77-3977-48EB-8D14-B47B52894E1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776BD-ACA5-477E-8FBE-CC1D78534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80D77-3977-48EB-8D14-B47B52894E1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776BD-ACA5-477E-8FBE-CC1D78534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80D77-3977-48EB-8D14-B47B52894E1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776BD-ACA5-477E-8FBE-CC1D78534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80D77-3977-48EB-8D14-B47B52894E1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776BD-ACA5-477E-8FBE-CC1D78534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B80D77-3977-48EB-8D14-B47B52894E1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5776BD-ACA5-477E-8FBE-CC1D78534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Chalkogeny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</a:t>
            </a:r>
            <a:r>
              <a:rPr lang="cs-CZ" smtClean="0"/>
              <a:t>VY_32_INOVACE_CHE_1_46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43042" y="571480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Chalkogeny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- prvky VI. A skupiny:</a:t>
            </a:r>
          </a:p>
          <a:p>
            <a:r>
              <a:rPr lang="cs-CZ" smtClean="0"/>
              <a:t>kyslík O              nekov</a:t>
            </a:r>
          </a:p>
          <a:p>
            <a:r>
              <a:rPr lang="cs-CZ" smtClean="0"/>
              <a:t>síra S                  nekov</a:t>
            </a:r>
          </a:p>
          <a:p>
            <a:r>
              <a:rPr lang="cs-CZ" smtClean="0"/>
              <a:t>selen Se             polokov</a:t>
            </a:r>
          </a:p>
          <a:p>
            <a:r>
              <a:rPr lang="cs-CZ" smtClean="0"/>
              <a:t>tellur Te             polokov</a:t>
            </a:r>
          </a:p>
          <a:p>
            <a:r>
              <a:rPr lang="cs-CZ" smtClean="0"/>
              <a:t>polonium Po     kov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Síra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Výskyt: v přírodě volná i vázaná v anorganických i organických sloučeninách</a:t>
            </a:r>
          </a:p>
          <a:p>
            <a:endParaRPr lang="cs-CZ"/>
          </a:p>
          <a:p>
            <a:r>
              <a:rPr lang="cs-CZ" smtClean="0"/>
              <a:t>Užití: 90 % se spotřebuje při výrobě kyseliny sírové, zbytek na výrobu dalších sloučenin, </a:t>
            </a:r>
            <a:br>
              <a:rPr lang="cs-CZ" smtClean="0"/>
            </a:br>
            <a:r>
              <a:rPr lang="cs-CZ" smtClean="0"/>
              <a:t>k vulkanizaci kaučuku, k výrobě pesticidů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Sulfan ( sirovodík ) H</a:t>
            </a:r>
            <a:r>
              <a:rPr lang="cs-CZ" baseline="-25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S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- bezbarvý, jedovatý, nepříjemně zapáchající plyn</a:t>
            </a:r>
          </a:p>
          <a:p>
            <a:r>
              <a:rPr lang="cs-CZ" smtClean="0"/>
              <a:t>- v přírodě vzniká při hnití bílkovin, v malém množství bývá rozpuštěn v některých minerálních vodách ( Poděbradka )</a:t>
            </a:r>
          </a:p>
          <a:p>
            <a:r>
              <a:rPr lang="cs-CZ" smtClean="0"/>
              <a:t>- vzniká jako vedlejší produkt při zpracování ropy a uhlí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Oxid siřičitý SO</a:t>
            </a:r>
            <a:r>
              <a:rPr lang="cs-CZ" baseline="-25000" smtClean="0">
                <a:solidFill>
                  <a:srgbClr val="FF0000"/>
                </a:solidFill>
              </a:rPr>
              <a:t>2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- bezbarvý, štiplavý, jedovatý plyn, vzniká hořením síry a jejích sloučenin na vzduchu</a:t>
            </a:r>
          </a:p>
          <a:p>
            <a:r>
              <a:rPr lang="cs-CZ" smtClean="0"/>
              <a:t>- do ovzduší se dostává spalováním pevných paliv v tepelných elektrárnách</a:t>
            </a:r>
          </a:p>
          <a:p>
            <a:r>
              <a:rPr lang="cs-CZ" smtClean="0"/>
              <a:t>- jeho působení na životní prostředí je velmi škodlivé - ničí jehličnaté lesy, ohrožuje lidské zdraví, je příčinou kyselých dešťů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Kyselina sírová H</a:t>
            </a:r>
            <a:r>
              <a:rPr lang="cs-CZ" baseline="-25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SO</a:t>
            </a:r>
            <a:r>
              <a:rPr lang="cs-CZ" baseline="-25000" smtClean="0">
                <a:solidFill>
                  <a:srgbClr val="FF0000"/>
                </a:solidFill>
              </a:rPr>
              <a:t>4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- dodává se jako 96 % roztok, velmi ochotně se mísí s vodou a při tom se uvolňuje značné množství tepla</a:t>
            </a:r>
          </a:p>
          <a:p>
            <a:r>
              <a:rPr lang="cs-CZ" smtClean="0"/>
              <a:t>- využití v chemickém průmyslu: výroba průmyslových hnojiv, syntetických vláken, barviv, léčiv, výbušnin, solí</a:t>
            </a:r>
          </a:p>
          <a:p>
            <a:r>
              <a:rPr lang="cs-CZ" smtClean="0"/>
              <a:t>- elektrolyt v olověných akumulátorech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Sírany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- soli kyseliny sírové</a:t>
            </a:r>
          </a:p>
          <a:p>
            <a:r>
              <a:rPr lang="cs-CZ" smtClean="0"/>
              <a:t>modrá skalice - pentahydrát síranu měďnatého CuSO</a:t>
            </a:r>
            <a:r>
              <a:rPr lang="cs-CZ" baseline="-25000" smtClean="0"/>
              <a:t>4</a:t>
            </a:r>
            <a:r>
              <a:rPr lang="cs-CZ" smtClean="0"/>
              <a:t> . 5 H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</a:p>
          <a:p>
            <a:r>
              <a:rPr lang="cs-CZ" smtClean="0"/>
              <a:t>sádrovec - dihydrát síranu vápenatého</a:t>
            </a:r>
            <a:br>
              <a:rPr lang="cs-CZ" smtClean="0"/>
            </a:br>
            <a:r>
              <a:rPr lang="cs-CZ" smtClean="0"/>
              <a:t>CaSO</a:t>
            </a:r>
            <a:r>
              <a:rPr lang="cs-CZ" baseline="-25000" smtClean="0"/>
              <a:t>4</a:t>
            </a:r>
            <a:r>
              <a:rPr lang="cs-CZ" smtClean="0"/>
              <a:t> . 2 H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</a:p>
          <a:p>
            <a:r>
              <a:rPr lang="cs-CZ" smtClean="0"/>
              <a:t>sádra - hemihydrát síranu vápenatého</a:t>
            </a:r>
            <a:br>
              <a:rPr lang="cs-CZ" smtClean="0"/>
            </a:br>
            <a:r>
              <a:rPr lang="cs-CZ" smtClean="0"/>
              <a:t>CaSO</a:t>
            </a:r>
            <a:r>
              <a:rPr lang="cs-CZ" baseline="-25000" smtClean="0"/>
              <a:t>4</a:t>
            </a:r>
            <a:r>
              <a:rPr lang="cs-CZ" smtClean="0"/>
              <a:t> . 1/2 H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Zdroje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Banýr, Beneš a kolektiv, </a:t>
            </a:r>
            <a:r>
              <a:rPr lang="cs-CZ" i="1" smtClean="0"/>
              <a:t>Chemie pro střední školy, </a:t>
            </a:r>
            <a:r>
              <a:rPr lang="cs-CZ" smtClean="0"/>
              <a:t>SPN - pedagogické nakladatelství, a. s., 1996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289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Chalkogeny</vt:lpstr>
      <vt:lpstr>Chalkogeny</vt:lpstr>
      <vt:lpstr>Síra</vt:lpstr>
      <vt:lpstr>Sulfan ( sirovodík ) H2S</vt:lpstr>
      <vt:lpstr>Oxid siřičitý SO2</vt:lpstr>
      <vt:lpstr>Kyselina sírová H2SO4</vt:lpstr>
      <vt:lpstr>Sírany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Chalkogeny</dc:title>
  <dc:creator>Vichovi</dc:creator>
  <cp:lastModifiedBy>spravce2</cp:lastModifiedBy>
  <cp:revision>11</cp:revision>
  <dcterms:created xsi:type="dcterms:W3CDTF">2013-03-24T15:22:22Z</dcterms:created>
  <dcterms:modified xsi:type="dcterms:W3CDTF">2014-05-24T13:06:35Z</dcterms:modified>
</cp:coreProperties>
</file>