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98316-FA78-4BBB-9CCD-516A178524C7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6AADE-DB89-4E4E-844C-025356D6E1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98316-FA78-4BBB-9CCD-516A178524C7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6AADE-DB89-4E4E-844C-025356D6E1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98316-FA78-4BBB-9CCD-516A178524C7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6AADE-DB89-4E4E-844C-025356D6E1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98316-FA78-4BBB-9CCD-516A178524C7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6AADE-DB89-4E4E-844C-025356D6E1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98316-FA78-4BBB-9CCD-516A178524C7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6AADE-DB89-4E4E-844C-025356D6E1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98316-FA78-4BBB-9CCD-516A178524C7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6AADE-DB89-4E4E-844C-025356D6E1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98316-FA78-4BBB-9CCD-516A178524C7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6AADE-DB89-4E4E-844C-025356D6E1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98316-FA78-4BBB-9CCD-516A178524C7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6AADE-DB89-4E4E-844C-025356D6E1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98316-FA78-4BBB-9CCD-516A178524C7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6AADE-DB89-4E4E-844C-025356D6E1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98316-FA78-4BBB-9CCD-516A178524C7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6AADE-DB89-4E4E-844C-025356D6E1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98316-FA78-4BBB-9CCD-516A178524C7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6AADE-DB89-4E4E-844C-025356D6E1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E98316-FA78-4BBB-9CCD-516A178524C7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A6AADE-DB89-4E4E-844C-025356D6E15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Sádra, vápno, cement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40000" lnSpcReduction="20000"/>
          </a:bodyPr>
          <a:lstStyle/>
          <a:p>
            <a:pPr algn="l"/>
            <a:endParaRPr lang="cs-CZ" dirty="0" smtClean="0"/>
          </a:p>
          <a:p>
            <a:pPr algn="l"/>
            <a:r>
              <a:rPr lang="cs-CZ" dirty="0" smtClean="0"/>
              <a:t>Autor: Mgr. Alena Víchová</a:t>
            </a:r>
          </a:p>
          <a:p>
            <a:pPr algn="l"/>
            <a:r>
              <a:rPr lang="cs-CZ" dirty="0" smtClean="0"/>
              <a:t>Škola: Střední umělecká škola v Ostravě</a:t>
            </a:r>
          </a:p>
          <a:p>
            <a:pPr algn="l"/>
            <a:r>
              <a:rPr lang="cs-CZ" dirty="0" smtClean="0"/>
              <a:t>Číslo projektu: CZ.1.07./1.5.00/34.0938</a:t>
            </a:r>
          </a:p>
          <a:p>
            <a:pPr algn="l"/>
            <a:r>
              <a:rPr lang="cs-CZ" dirty="0" smtClean="0"/>
              <a:t>Číslo dum</a:t>
            </a:r>
            <a:r>
              <a:rPr lang="cs-CZ" smtClean="0"/>
              <a:t>: </a:t>
            </a:r>
            <a:r>
              <a:rPr lang="cs-CZ" smtClean="0"/>
              <a:t>VY_32_INOVACE_CHE_1_54</a:t>
            </a:r>
            <a:endParaRPr lang="cs-CZ" dirty="0" smtClean="0"/>
          </a:p>
          <a:p>
            <a:pPr algn="l"/>
            <a:r>
              <a:rPr lang="cs-CZ" dirty="0" smtClean="0"/>
              <a:t>Název projektu: Zlepšení podmínek pro vzdělávání na SUŠ, Ostrava</a:t>
            </a:r>
          </a:p>
          <a:p>
            <a:pPr algn="l"/>
            <a:r>
              <a:rPr lang="cs-CZ" dirty="0" smtClean="0"/>
              <a:t>Číslo a název šablony klíčové aktivity: III/2 Inovace a zkvalitnění výuky prostřednictvím ICT</a:t>
            </a:r>
          </a:p>
          <a:p>
            <a:endParaRPr lang="cs-CZ" dirty="0"/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14480" y="714356"/>
            <a:ext cx="5760720" cy="125882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Sádra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Vyrábí se ze sádrovce - dihydrát síranu vápenatého CaSO</a:t>
            </a:r>
            <a:r>
              <a:rPr lang="cs-CZ" baseline="-25000" smtClean="0"/>
              <a:t>4</a:t>
            </a:r>
            <a:r>
              <a:rPr lang="cs-CZ" smtClean="0"/>
              <a:t> . 2 H</a:t>
            </a:r>
            <a:r>
              <a:rPr lang="cs-CZ" baseline="-25000" smtClean="0"/>
              <a:t>2</a:t>
            </a:r>
            <a:r>
              <a:rPr lang="cs-CZ" smtClean="0"/>
              <a:t>O</a:t>
            </a:r>
          </a:p>
          <a:p>
            <a:r>
              <a:rPr lang="cs-CZ" smtClean="0"/>
              <a:t>Pálením sádrovce v rotačních pecích při teplotách 130˚C - 160˚C se z horniny odstraní voda a vzniká pálená sádra - hemihydrát síranu vápenatého CaSO</a:t>
            </a:r>
            <a:r>
              <a:rPr lang="cs-CZ" baseline="-25000" smtClean="0"/>
              <a:t>4</a:t>
            </a:r>
            <a:r>
              <a:rPr lang="cs-CZ" smtClean="0"/>
              <a:t> . 1/2 H</a:t>
            </a:r>
            <a:r>
              <a:rPr lang="cs-CZ" baseline="-25000" smtClean="0"/>
              <a:t>2</a:t>
            </a:r>
            <a:r>
              <a:rPr lang="cs-CZ" smtClean="0"/>
              <a:t>O</a:t>
            </a:r>
          </a:p>
          <a:p>
            <a:r>
              <a:rPr lang="cs-CZ" smtClean="0"/>
              <a:t>po vypálení se rozemele na jemný prášek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Využití sádry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vytváření modelů a forem - při tuhnutí sádry se uvolňuje tepelná energie a hmota nabývá na objemu - sádra je vhodná pro tvorbu forem, protože vyplní sebemenší dutinky</a:t>
            </a:r>
          </a:p>
          <a:p>
            <a:r>
              <a:rPr lang="cs-CZ" smtClean="0"/>
              <a:t>přidává se do omítek, použití u štukolustra nebo u mozaiky</a:t>
            </a:r>
          </a:p>
          <a:p>
            <a:r>
              <a:rPr lang="cs-CZ" smtClean="0"/>
              <a:t>stavebnictví, zdravotnictví</a:t>
            </a:r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Vápno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Vyrábí se pálením vápence CaCO</a:t>
            </a:r>
            <a:r>
              <a:rPr lang="cs-CZ" baseline="-25000" smtClean="0"/>
              <a:t>3</a:t>
            </a:r>
            <a:r>
              <a:rPr lang="cs-CZ" smtClean="0"/>
              <a:t> při teplotě</a:t>
            </a:r>
            <a:br>
              <a:rPr lang="cs-CZ" smtClean="0"/>
            </a:br>
            <a:r>
              <a:rPr lang="cs-CZ" smtClean="0"/>
              <a:t> 1 000˚C , vzniká pálené vápno CaO:</a:t>
            </a:r>
          </a:p>
          <a:p>
            <a:r>
              <a:rPr lang="cs-CZ" smtClean="0"/>
              <a:t>CaCO</a:t>
            </a:r>
            <a:r>
              <a:rPr lang="cs-CZ" baseline="-25000" smtClean="0"/>
              <a:t>3                      </a:t>
            </a:r>
            <a:r>
              <a:rPr lang="cs-CZ" smtClean="0"/>
              <a:t>CaO + CO</a:t>
            </a:r>
            <a:r>
              <a:rPr lang="cs-CZ" baseline="-25000" smtClean="0"/>
              <a:t>2</a:t>
            </a:r>
            <a:r>
              <a:rPr lang="cs-CZ" smtClean="0"/>
              <a:t> </a:t>
            </a:r>
          </a:p>
          <a:p>
            <a:r>
              <a:rPr lang="cs-CZ" smtClean="0"/>
              <a:t>Hašení vápna - pálené vápno se slučuje s vodou a vzniká hašené vápno - hydroxid vápenatý:</a:t>
            </a:r>
          </a:p>
          <a:p>
            <a:r>
              <a:rPr lang="cs-CZ" smtClean="0"/>
              <a:t>CaO + H</a:t>
            </a:r>
            <a:r>
              <a:rPr lang="cs-CZ" baseline="-25000" smtClean="0"/>
              <a:t>2</a:t>
            </a:r>
            <a:r>
              <a:rPr lang="cs-CZ" smtClean="0"/>
              <a:t>O          Ca(OH)</a:t>
            </a:r>
            <a:r>
              <a:rPr lang="cs-CZ" baseline="-25000" smtClean="0"/>
              <a:t>2 </a:t>
            </a:r>
            <a:endParaRPr lang="cs-CZ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2285984" y="3000372"/>
            <a:ext cx="785818" cy="1588"/>
          </a:xfrm>
          <a:prstGeom prst="straightConnector1">
            <a:avLst/>
          </a:prstGeom>
          <a:ln w="127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2714612" y="5143512"/>
            <a:ext cx="785818" cy="1588"/>
          </a:xfrm>
          <a:prstGeom prst="straightConnector1">
            <a:avLst/>
          </a:prstGeom>
          <a:ln w="127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Využití vápna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materiál ve stavebnictví - malta ( hašené vápno + voda + písek )</a:t>
            </a:r>
          </a:p>
          <a:p>
            <a:r>
              <a:rPr lang="cs-CZ" smtClean="0"/>
              <a:t>tvrdnutí vápenné malty - přijímání CO</a:t>
            </a:r>
            <a:r>
              <a:rPr lang="cs-CZ" baseline="-25000" smtClean="0"/>
              <a:t>2</a:t>
            </a:r>
            <a:br>
              <a:rPr lang="cs-CZ" baseline="-25000" smtClean="0"/>
            </a:br>
            <a:r>
              <a:rPr lang="cs-CZ" smtClean="0"/>
              <a:t> z ovzduší, vzniká vápenec, voda se odpaří:</a:t>
            </a:r>
            <a:br>
              <a:rPr lang="cs-CZ" smtClean="0"/>
            </a:br>
            <a:r>
              <a:rPr lang="cs-CZ" smtClean="0"/>
              <a:t> Ca(OH)</a:t>
            </a:r>
            <a:r>
              <a:rPr lang="cs-CZ" baseline="-25000" smtClean="0"/>
              <a:t>2  </a:t>
            </a:r>
            <a:r>
              <a:rPr lang="cs-CZ" smtClean="0"/>
              <a:t> + CO</a:t>
            </a:r>
            <a:r>
              <a:rPr lang="cs-CZ" baseline="-25000" smtClean="0"/>
              <a:t>2                   </a:t>
            </a:r>
            <a:r>
              <a:rPr lang="cs-CZ" smtClean="0"/>
              <a:t> CaCO</a:t>
            </a:r>
            <a:r>
              <a:rPr lang="cs-CZ" baseline="-25000" smtClean="0"/>
              <a:t>3  </a:t>
            </a:r>
            <a:r>
              <a:rPr lang="cs-CZ" smtClean="0"/>
              <a:t> + H</a:t>
            </a:r>
            <a:r>
              <a:rPr lang="cs-CZ" baseline="-25000" smtClean="0"/>
              <a:t>2</a:t>
            </a:r>
            <a:r>
              <a:rPr lang="cs-CZ" smtClean="0"/>
              <a:t>O </a:t>
            </a:r>
          </a:p>
          <a:p>
            <a:r>
              <a:rPr lang="cs-CZ" smtClean="0"/>
              <a:t>mramor - různé zbarvení - sochařství</a:t>
            </a:r>
          </a:p>
          <a:p>
            <a:r>
              <a:rPr lang="cs-CZ" smtClean="0"/>
              <a:t>grafická technika -litografie - kreslí se na vyhlazenou plochu vápence</a:t>
            </a:r>
            <a:endParaRPr lang="cs-CZ"/>
          </a:p>
        </p:txBody>
      </p:sp>
      <p:cxnSp>
        <p:nvCxnSpPr>
          <p:cNvPr id="4" name="Přímá spojovací šipka 3"/>
          <p:cNvCxnSpPr/>
          <p:nvPr/>
        </p:nvCxnSpPr>
        <p:spPr>
          <a:xfrm>
            <a:off x="3714744" y="3929066"/>
            <a:ext cx="785818" cy="1588"/>
          </a:xfrm>
          <a:prstGeom prst="straightConnector1">
            <a:avLst/>
          </a:prstGeom>
          <a:ln w="127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Cement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Vyrábí se pálením směsí hlinito - vápenatých křemičitanů, vápence, slínů, hlíny, hlinitých břidlic s přísadou sádrovce při teplotě 1 280˚C - nastává tzv. slinutí - počátek tavení</a:t>
            </a:r>
          </a:p>
          <a:p>
            <a:r>
              <a:rPr lang="cs-CZ" smtClean="0"/>
              <a:t>Slinek se mele na jemný prášek - cement</a:t>
            </a:r>
            <a:br>
              <a:rPr lang="cs-CZ" smtClean="0"/>
            </a:br>
            <a:r>
              <a:rPr lang="cs-CZ" smtClean="0"/>
              <a:t> ( portlandský, struskový, románský )</a:t>
            </a:r>
          </a:p>
          <a:p>
            <a:r>
              <a:rPr lang="cs-CZ" smtClean="0"/>
              <a:t>Cement se smíchá s vodou - tuhnutí asi 12 hod., zrání několik desítek dnů</a:t>
            </a:r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Využití cementu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Beton - cement, štěrk nebo písek, voda </a:t>
            </a:r>
          </a:p>
          <a:p>
            <a:r>
              <a:rPr lang="cs-CZ" smtClean="0"/>
              <a:t>Cement se přidává do malty, aby byla kvalitnější a tvrdší</a:t>
            </a:r>
          </a:p>
          <a:p>
            <a:r>
              <a:rPr lang="cs-CZ" smtClean="0"/>
              <a:t>Využití ve výtvarné tvorbě - sgrafito, mozaika</a:t>
            </a:r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Banýr, Beneš a kolektiv, </a:t>
            </a:r>
            <a:r>
              <a:rPr lang="cs-CZ" i="1" smtClean="0"/>
              <a:t>Chemie pro střední školy, </a:t>
            </a:r>
            <a:r>
              <a:rPr lang="cs-CZ" smtClean="0"/>
              <a:t>SPN - pedagogické nakladatelství, a. s., 1996</a:t>
            </a:r>
          </a:p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</TotalTime>
  <Words>273</Words>
  <Application>Microsoft Office PowerPoint</Application>
  <PresentationFormat>Předvádění na obrazovce (4:3)</PresentationFormat>
  <Paragraphs>36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Sádra, vápno, cement</vt:lpstr>
      <vt:lpstr>Sádra</vt:lpstr>
      <vt:lpstr>Využití sádry</vt:lpstr>
      <vt:lpstr>Vápno</vt:lpstr>
      <vt:lpstr>Využití vápna</vt:lpstr>
      <vt:lpstr>Cement</vt:lpstr>
      <vt:lpstr>Využití cementu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Sádra, vápno, cement</dc:title>
  <dc:creator>Vichovi</dc:creator>
  <cp:lastModifiedBy>spravce2</cp:lastModifiedBy>
  <cp:revision>9</cp:revision>
  <dcterms:created xsi:type="dcterms:W3CDTF">2013-05-05T12:55:40Z</dcterms:created>
  <dcterms:modified xsi:type="dcterms:W3CDTF">2014-05-24T13:01:55Z</dcterms:modified>
</cp:coreProperties>
</file>