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F0FC9-B565-4963-A5FB-680B69292F72}" type="datetimeFigureOut">
              <a:rPr lang="cs-CZ" smtClean="0"/>
              <a:pPr/>
              <a:t>24.5.2014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C7743-BFCD-431C-A91D-FE2D0603310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F0FC9-B565-4963-A5FB-680B69292F72}" type="datetimeFigureOut">
              <a:rPr lang="cs-CZ" smtClean="0"/>
              <a:pPr/>
              <a:t>24.5.2014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C7743-BFCD-431C-A91D-FE2D0603310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F0FC9-B565-4963-A5FB-680B69292F72}" type="datetimeFigureOut">
              <a:rPr lang="cs-CZ" smtClean="0"/>
              <a:pPr/>
              <a:t>24.5.2014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C7743-BFCD-431C-A91D-FE2D0603310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F0FC9-B565-4963-A5FB-680B69292F72}" type="datetimeFigureOut">
              <a:rPr lang="cs-CZ" smtClean="0"/>
              <a:pPr/>
              <a:t>24.5.2014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C7743-BFCD-431C-A91D-FE2D0603310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F0FC9-B565-4963-A5FB-680B69292F72}" type="datetimeFigureOut">
              <a:rPr lang="cs-CZ" smtClean="0"/>
              <a:pPr/>
              <a:t>24.5.2014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C7743-BFCD-431C-A91D-FE2D0603310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F0FC9-B565-4963-A5FB-680B69292F72}" type="datetimeFigureOut">
              <a:rPr lang="cs-CZ" smtClean="0"/>
              <a:pPr/>
              <a:t>24.5.2014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C7743-BFCD-431C-A91D-FE2D0603310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F0FC9-B565-4963-A5FB-680B69292F72}" type="datetimeFigureOut">
              <a:rPr lang="cs-CZ" smtClean="0"/>
              <a:pPr/>
              <a:t>24.5.2014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C7743-BFCD-431C-A91D-FE2D0603310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F0FC9-B565-4963-A5FB-680B69292F72}" type="datetimeFigureOut">
              <a:rPr lang="cs-CZ" smtClean="0"/>
              <a:pPr/>
              <a:t>24.5.2014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C7743-BFCD-431C-A91D-FE2D0603310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F0FC9-B565-4963-A5FB-680B69292F72}" type="datetimeFigureOut">
              <a:rPr lang="cs-CZ" smtClean="0"/>
              <a:pPr/>
              <a:t>24.5.2014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C7743-BFCD-431C-A91D-FE2D0603310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F0FC9-B565-4963-A5FB-680B69292F72}" type="datetimeFigureOut">
              <a:rPr lang="cs-CZ" smtClean="0"/>
              <a:pPr/>
              <a:t>24.5.2014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C7743-BFCD-431C-A91D-FE2D0603310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F0FC9-B565-4963-A5FB-680B69292F72}" type="datetimeFigureOut">
              <a:rPr lang="cs-CZ" smtClean="0"/>
              <a:pPr/>
              <a:t>24.5.2014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C7743-BFCD-431C-A91D-FE2D0603310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1F0FC9-B565-4963-A5FB-680B69292F72}" type="datetimeFigureOut">
              <a:rPr lang="cs-CZ" smtClean="0"/>
              <a:pPr/>
              <a:t>24.5.2014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BC7743-BFCD-431C-A91D-FE2D0603310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mtClean="0">
                <a:solidFill>
                  <a:srgbClr val="FF0000"/>
                </a:solidFill>
              </a:rPr>
              <a:t>Cín, olovo</a:t>
            </a:r>
            <a:endParaRPr lang="cs-CZ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40000" lnSpcReduction="20000"/>
          </a:bodyPr>
          <a:lstStyle/>
          <a:p>
            <a:pPr algn="l"/>
            <a:endParaRPr lang="cs-CZ" dirty="0" smtClean="0"/>
          </a:p>
          <a:p>
            <a:pPr algn="l"/>
            <a:r>
              <a:rPr lang="cs-CZ" dirty="0" smtClean="0"/>
              <a:t>Autor: Mgr. Alena Víchová</a:t>
            </a:r>
          </a:p>
          <a:p>
            <a:pPr algn="l"/>
            <a:r>
              <a:rPr lang="cs-CZ" dirty="0" smtClean="0"/>
              <a:t>Škola: Střední umělecká škola v Ostravě</a:t>
            </a:r>
          </a:p>
          <a:p>
            <a:pPr algn="l"/>
            <a:r>
              <a:rPr lang="cs-CZ" dirty="0" smtClean="0"/>
              <a:t>Číslo projektu: CZ.1.07./1.5.00/34.0938</a:t>
            </a:r>
          </a:p>
          <a:p>
            <a:pPr algn="l"/>
            <a:r>
              <a:rPr lang="cs-CZ" dirty="0" smtClean="0"/>
              <a:t>Číslo dum</a:t>
            </a:r>
            <a:r>
              <a:rPr lang="cs-CZ" smtClean="0"/>
              <a:t>: </a:t>
            </a:r>
            <a:r>
              <a:rPr lang="cs-CZ" smtClean="0"/>
              <a:t>VY_32_INOVACE_CHE_1_56</a:t>
            </a:r>
            <a:endParaRPr lang="cs-CZ" dirty="0" smtClean="0"/>
          </a:p>
          <a:p>
            <a:pPr algn="l"/>
            <a:r>
              <a:rPr lang="cs-CZ" dirty="0" smtClean="0"/>
              <a:t>Název projektu: Zlepšení podmínek pro vzdělávání na SUŠ, Ostrava</a:t>
            </a:r>
          </a:p>
          <a:p>
            <a:pPr algn="l"/>
            <a:r>
              <a:rPr lang="cs-CZ" dirty="0" smtClean="0"/>
              <a:t>Číslo a název šablony klíčové aktivity: III/2 Inovace a zkvalitnění výuky prostřednictvím ICT</a:t>
            </a:r>
          </a:p>
          <a:p>
            <a:endParaRPr lang="cs-CZ" dirty="0"/>
          </a:p>
        </p:txBody>
      </p:sp>
      <p:pic>
        <p:nvPicPr>
          <p:cNvPr id="4" name="Obrázek 3" descr="OPVK_hor_zakladni_logolink_RGB_c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4480" y="642918"/>
            <a:ext cx="5760720" cy="1258824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FF0000"/>
                </a:solidFill>
              </a:rPr>
              <a:t>Cín</a:t>
            </a:r>
            <a:endParaRPr lang="cs-CZ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stříbrobílý, lesklý kov, poněkud tvrdší než olovo, je kujný a tažný</a:t>
            </a:r>
          </a:p>
          <a:p>
            <a:r>
              <a:rPr lang="cs-CZ" smtClean="0"/>
              <a:t>při teplotě nižší než 13˚C se pomalu mění na šedý prášek a cínové předměty se rozpadají</a:t>
            </a:r>
            <a:br>
              <a:rPr lang="cs-CZ" smtClean="0"/>
            </a:br>
            <a:r>
              <a:rPr lang="cs-CZ" smtClean="0"/>
              <a:t> - cínový mor</a:t>
            </a:r>
          </a:p>
          <a:p>
            <a:r>
              <a:rPr lang="cs-CZ" smtClean="0"/>
              <a:t>v přírodě se vyskytuje v rudě cínovci SnO</a:t>
            </a:r>
            <a:r>
              <a:rPr lang="cs-CZ" baseline="-25000" smtClean="0"/>
              <a:t>2</a:t>
            </a:r>
            <a:endParaRPr lang="cs-CZ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FF0000"/>
                </a:solidFill>
              </a:rPr>
              <a:t>Využití cínu</a:t>
            </a:r>
            <a:endParaRPr lang="cs-CZ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v potravinářství na obalový materiál - staniol</a:t>
            </a:r>
          </a:p>
          <a:p>
            <a:r>
              <a:rPr lang="cs-CZ" smtClean="0"/>
              <a:t>k pocínování - ochrana proti korozi</a:t>
            </a:r>
          </a:p>
          <a:p>
            <a:r>
              <a:rPr lang="cs-CZ" smtClean="0"/>
              <a:t>výroba slitin - bronz ( Sn + Cu )</a:t>
            </a:r>
            <a:br>
              <a:rPr lang="cs-CZ" smtClean="0"/>
            </a:br>
            <a:r>
              <a:rPr lang="cs-CZ" smtClean="0"/>
              <a:t>                         pájka ( Sn + Pb ) </a:t>
            </a:r>
            <a:br>
              <a:rPr lang="cs-CZ" smtClean="0"/>
            </a:br>
            <a:r>
              <a:rPr lang="cs-CZ" smtClean="0"/>
              <a:t>                         liteřina ( Sn + Pb + Sb )</a:t>
            </a:r>
            <a:br>
              <a:rPr lang="cs-CZ" smtClean="0"/>
            </a:br>
            <a:r>
              <a:rPr lang="cs-CZ" smtClean="0"/>
              <a:t>                         ložiskový kov ( Sn + Pb + Sb + Cu)  </a:t>
            </a:r>
            <a:br>
              <a:rPr lang="cs-CZ" smtClean="0"/>
            </a:br>
            <a:r>
              <a:rPr lang="cs-CZ" smtClean="0"/>
              <a:t> </a:t>
            </a:r>
            <a:endParaRPr lang="cs-CZ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FF0000"/>
                </a:solidFill>
              </a:rPr>
              <a:t>Olovo</a:t>
            </a:r>
            <a:endParaRPr lang="cs-CZ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šedý, měkký kov, dá se dobře tvarovat, špatný vodič tepla a el. proudu</a:t>
            </a:r>
          </a:p>
          <a:p>
            <a:r>
              <a:rPr lang="cs-CZ" smtClean="0"/>
              <a:t>páry olova a jeho rozpustné sloučeniny jsou jedovaté</a:t>
            </a:r>
          </a:p>
          <a:p>
            <a:r>
              <a:rPr lang="cs-CZ" smtClean="0"/>
              <a:t>v přírodě vázané v rudách - galenit PbS</a:t>
            </a:r>
            <a:endParaRPr lang="cs-CZ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FF0000"/>
                </a:solidFill>
              </a:rPr>
              <a:t>Využití olova</a:t>
            </a:r>
            <a:endParaRPr lang="cs-CZ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výroba akumulátorů</a:t>
            </a:r>
          </a:p>
          <a:p>
            <a:r>
              <a:rPr lang="cs-CZ" smtClean="0"/>
              <a:t>ochranné kryty proti rentgenovému záření</a:t>
            </a:r>
          </a:p>
          <a:p>
            <a:r>
              <a:rPr lang="cs-CZ" smtClean="0"/>
              <a:t>výroba slitin</a:t>
            </a:r>
          </a:p>
          <a:p>
            <a:endParaRPr lang="cs-CZ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Zdroje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Banýr, Beneš a kolektiv, </a:t>
            </a:r>
            <a:r>
              <a:rPr lang="cs-CZ" i="1" smtClean="0"/>
              <a:t>Chemie pro střední školy, </a:t>
            </a:r>
            <a:r>
              <a:rPr lang="cs-CZ" smtClean="0"/>
              <a:t>SPN - pedagogické nakladatelství, a. s., 1996</a:t>
            </a:r>
          </a:p>
          <a:p>
            <a:endParaRPr lang="cs-CZ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175</Words>
  <Application>Microsoft Office PowerPoint</Application>
  <PresentationFormat>Předvádění na obrazovce (4:3)</PresentationFormat>
  <Paragraphs>26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sady Office</vt:lpstr>
      <vt:lpstr>Cín, olovo</vt:lpstr>
      <vt:lpstr>Cín</vt:lpstr>
      <vt:lpstr>Využití cínu</vt:lpstr>
      <vt:lpstr>Olovo</vt:lpstr>
      <vt:lpstr>Využití olova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Cín, olovo</dc:title>
  <dc:creator>Vichovi</dc:creator>
  <cp:lastModifiedBy>spravce2</cp:lastModifiedBy>
  <cp:revision>9</cp:revision>
  <dcterms:created xsi:type="dcterms:W3CDTF">2013-05-12T13:21:46Z</dcterms:created>
  <dcterms:modified xsi:type="dcterms:W3CDTF">2014-05-24T13:01:36Z</dcterms:modified>
</cp:coreProperties>
</file>