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4" r:id="rId7"/>
    <p:sldId id="259" r:id="rId8"/>
    <p:sldId id="263" r:id="rId9"/>
    <p:sldId id="265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94BA14-FEC9-4D2A-AB85-A08C5DD3D29A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4875FA8-A4A3-4695-B0BD-7BFB9F6EF34F}">
      <dgm:prSet phldrT="[Text]"/>
      <dgm:spPr/>
      <dgm:t>
        <a:bodyPr/>
        <a:lstStyle/>
        <a:p>
          <a:r>
            <a:rPr lang="cs-CZ" dirty="0" smtClean="0"/>
            <a:t>Josef </a:t>
          </a:r>
          <a:r>
            <a:rPr lang="cs-CZ" dirty="0" err="1" smtClean="0"/>
            <a:t>Gočár</a:t>
          </a:r>
          <a:endParaRPr lang="cs-CZ" dirty="0"/>
        </a:p>
      </dgm:t>
    </dgm:pt>
    <dgm:pt modelId="{CEF1C342-F337-4031-A4AB-8BCB9A14C359}" type="parTrans" cxnId="{DDCAEF01-A8E0-4127-B43C-3209436B5B60}">
      <dgm:prSet/>
      <dgm:spPr/>
      <dgm:t>
        <a:bodyPr/>
        <a:lstStyle/>
        <a:p>
          <a:endParaRPr lang="cs-CZ"/>
        </a:p>
      </dgm:t>
    </dgm:pt>
    <dgm:pt modelId="{B3859D5F-10EA-4EFF-9E62-2C6BAD9DC9FB}" type="sibTrans" cxnId="{DDCAEF01-A8E0-4127-B43C-3209436B5B60}">
      <dgm:prSet/>
      <dgm:spPr/>
      <dgm:t>
        <a:bodyPr/>
        <a:lstStyle/>
        <a:p>
          <a:endParaRPr lang="cs-CZ"/>
        </a:p>
      </dgm:t>
    </dgm:pt>
    <dgm:pt modelId="{A3ED172D-C88D-4E55-BECE-C44CF539B947}">
      <dgm:prSet phldrT="[Text]"/>
      <dgm:spPr/>
      <dgm:t>
        <a:bodyPr/>
        <a:lstStyle/>
        <a:p>
          <a:r>
            <a:rPr lang="cs-CZ" dirty="0" smtClean="0"/>
            <a:t>Pavel Janák</a:t>
          </a:r>
          <a:endParaRPr lang="cs-CZ" dirty="0"/>
        </a:p>
      </dgm:t>
    </dgm:pt>
    <dgm:pt modelId="{C4552DF7-2271-4483-ABC9-B16A7A47113A}" type="parTrans" cxnId="{ED34EAB4-35AA-4F81-9B18-CE99C243792E}">
      <dgm:prSet/>
      <dgm:spPr/>
      <dgm:t>
        <a:bodyPr/>
        <a:lstStyle/>
        <a:p>
          <a:endParaRPr lang="cs-CZ"/>
        </a:p>
      </dgm:t>
    </dgm:pt>
    <dgm:pt modelId="{5ED12E0D-8273-4C82-97D5-34134286304C}" type="sibTrans" cxnId="{ED34EAB4-35AA-4F81-9B18-CE99C243792E}">
      <dgm:prSet/>
      <dgm:spPr/>
      <dgm:t>
        <a:bodyPr/>
        <a:lstStyle/>
        <a:p>
          <a:endParaRPr lang="cs-CZ"/>
        </a:p>
      </dgm:t>
    </dgm:pt>
    <dgm:pt modelId="{055EFB5F-4C52-4F10-973D-A71B6E4046B3}">
      <dgm:prSet phldrT="[Text]"/>
      <dgm:spPr/>
      <dgm:t>
        <a:bodyPr/>
        <a:lstStyle/>
        <a:p>
          <a:r>
            <a:rPr lang="cs-CZ" dirty="0" smtClean="0"/>
            <a:t>Josef Chochol</a:t>
          </a:r>
          <a:endParaRPr lang="cs-CZ" dirty="0"/>
        </a:p>
      </dgm:t>
    </dgm:pt>
    <dgm:pt modelId="{DC95CA29-C51E-4D49-AC8A-B138B06FEB06}" type="parTrans" cxnId="{81A3D2D8-95B4-434C-84AE-2FE35A22F649}">
      <dgm:prSet/>
      <dgm:spPr/>
      <dgm:t>
        <a:bodyPr/>
        <a:lstStyle/>
        <a:p>
          <a:endParaRPr lang="cs-CZ"/>
        </a:p>
      </dgm:t>
    </dgm:pt>
    <dgm:pt modelId="{F8E94C56-5B8C-491F-9AC8-CCFA3E20BCC7}" type="sibTrans" cxnId="{81A3D2D8-95B4-434C-84AE-2FE35A22F649}">
      <dgm:prSet/>
      <dgm:spPr/>
      <dgm:t>
        <a:bodyPr/>
        <a:lstStyle/>
        <a:p>
          <a:endParaRPr lang="cs-CZ"/>
        </a:p>
      </dgm:t>
    </dgm:pt>
    <dgm:pt modelId="{7F23B410-28A0-42EA-B1E7-25D7383233E4}">
      <dgm:prSet phldrT="[Text]"/>
      <dgm:spPr/>
      <dgm:t>
        <a:bodyPr/>
        <a:lstStyle/>
        <a:p>
          <a:r>
            <a:rPr lang="cs-CZ" dirty="0" smtClean="0"/>
            <a:t>Vlastislav Hofman</a:t>
          </a:r>
          <a:endParaRPr lang="cs-CZ" dirty="0"/>
        </a:p>
      </dgm:t>
    </dgm:pt>
    <dgm:pt modelId="{7FD1C988-76E5-4B33-9CE1-4057B7C39F01}" type="parTrans" cxnId="{0FEC8947-8E85-45C1-951B-833E0CB0613A}">
      <dgm:prSet/>
      <dgm:spPr/>
      <dgm:t>
        <a:bodyPr/>
        <a:lstStyle/>
        <a:p>
          <a:endParaRPr lang="cs-CZ"/>
        </a:p>
      </dgm:t>
    </dgm:pt>
    <dgm:pt modelId="{0AE49778-4C8D-46D9-8ED8-C4F2C6E73CE4}" type="sibTrans" cxnId="{0FEC8947-8E85-45C1-951B-833E0CB0613A}">
      <dgm:prSet/>
      <dgm:spPr/>
      <dgm:t>
        <a:bodyPr/>
        <a:lstStyle/>
        <a:p>
          <a:endParaRPr lang="cs-CZ"/>
        </a:p>
      </dgm:t>
    </dgm:pt>
    <dgm:pt modelId="{40308CEC-C5F5-41A3-8334-52804E83B945}" type="pres">
      <dgm:prSet presAssocID="{2E94BA14-FEC9-4D2A-AB85-A08C5DD3D29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F08C9BB-3E71-4EB8-BB33-3F1BE42A0740}" type="pres">
      <dgm:prSet presAssocID="{F4875FA8-A4A3-4695-B0BD-7BFB9F6EF34F}" presName="compNode" presStyleCnt="0"/>
      <dgm:spPr/>
      <dgm:t>
        <a:bodyPr/>
        <a:lstStyle/>
        <a:p>
          <a:endParaRPr lang="cs-CZ"/>
        </a:p>
      </dgm:t>
    </dgm:pt>
    <dgm:pt modelId="{5D676868-045E-4D4E-9831-4743525C55FB}" type="pres">
      <dgm:prSet presAssocID="{F4875FA8-A4A3-4695-B0BD-7BFB9F6EF34F}" presName="pictRect" presStyleLbl="node1" presStyleIdx="0" presStyleCnt="4"/>
      <dgm:spPr/>
      <dgm:t>
        <a:bodyPr/>
        <a:lstStyle/>
        <a:p>
          <a:endParaRPr lang="cs-CZ"/>
        </a:p>
      </dgm:t>
    </dgm:pt>
    <dgm:pt modelId="{86D2EAE7-C357-4BB8-B8EB-273482FF127B}" type="pres">
      <dgm:prSet presAssocID="{F4875FA8-A4A3-4695-B0BD-7BFB9F6EF34F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C3E90A-83C6-4F0F-9949-73FCE88AA1C1}" type="pres">
      <dgm:prSet presAssocID="{B3859D5F-10EA-4EFF-9E62-2C6BAD9DC9F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EDC0241B-0334-4646-86E3-B0762D6721F2}" type="pres">
      <dgm:prSet presAssocID="{A3ED172D-C88D-4E55-BECE-C44CF539B947}" presName="compNode" presStyleCnt="0"/>
      <dgm:spPr/>
      <dgm:t>
        <a:bodyPr/>
        <a:lstStyle/>
        <a:p>
          <a:endParaRPr lang="cs-CZ"/>
        </a:p>
      </dgm:t>
    </dgm:pt>
    <dgm:pt modelId="{9BCCD135-D2F9-4120-BE26-6517336CD789}" type="pres">
      <dgm:prSet presAssocID="{A3ED172D-C88D-4E55-BECE-C44CF539B947}" presName="pictRect" presStyleLbl="node1" presStyleIdx="1" presStyleCnt="4"/>
      <dgm:spPr/>
      <dgm:t>
        <a:bodyPr/>
        <a:lstStyle/>
        <a:p>
          <a:endParaRPr lang="cs-CZ"/>
        </a:p>
      </dgm:t>
    </dgm:pt>
    <dgm:pt modelId="{E1F9E2B6-B259-4174-9869-AA649BEFE437}" type="pres">
      <dgm:prSet presAssocID="{A3ED172D-C88D-4E55-BECE-C44CF539B947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B819BE-BD46-492E-B4B8-261E3B5E679D}" type="pres">
      <dgm:prSet presAssocID="{5ED12E0D-8273-4C82-97D5-34134286304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EF5CF26-0152-42AF-8CFE-B29AFCB893A8}" type="pres">
      <dgm:prSet presAssocID="{055EFB5F-4C52-4F10-973D-A71B6E4046B3}" presName="compNode" presStyleCnt="0"/>
      <dgm:spPr/>
      <dgm:t>
        <a:bodyPr/>
        <a:lstStyle/>
        <a:p>
          <a:endParaRPr lang="cs-CZ"/>
        </a:p>
      </dgm:t>
    </dgm:pt>
    <dgm:pt modelId="{421A0336-1085-4390-B38E-386B1AED7BD0}" type="pres">
      <dgm:prSet presAssocID="{055EFB5F-4C52-4F10-973D-A71B6E4046B3}" presName="pictRect" presStyleLbl="node1" presStyleIdx="2" presStyleCnt="4"/>
      <dgm:spPr/>
      <dgm:t>
        <a:bodyPr/>
        <a:lstStyle/>
        <a:p>
          <a:endParaRPr lang="cs-CZ"/>
        </a:p>
      </dgm:t>
    </dgm:pt>
    <dgm:pt modelId="{93A5CB67-A14C-4DE3-A55B-4CCBB66E819C}" type="pres">
      <dgm:prSet presAssocID="{055EFB5F-4C52-4F10-973D-A71B6E4046B3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726621-3ADF-4284-98A0-96A8526AF47F}" type="pres">
      <dgm:prSet presAssocID="{F8E94C56-5B8C-491F-9AC8-CCFA3E20BCC7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A3A3B35-E95B-454D-85AD-847E343F2F7F}" type="pres">
      <dgm:prSet presAssocID="{7F23B410-28A0-42EA-B1E7-25D7383233E4}" presName="compNode" presStyleCnt="0"/>
      <dgm:spPr/>
      <dgm:t>
        <a:bodyPr/>
        <a:lstStyle/>
        <a:p>
          <a:endParaRPr lang="cs-CZ"/>
        </a:p>
      </dgm:t>
    </dgm:pt>
    <dgm:pt modelId="{0E5DD731-478C-47D9-82D1-0C6D367E29B1}" type="pres">
      <dgm:prSet presAssocID="{7F23B410-28A0-42EA-B1E7-25D7383233E4}" presName="pictRect" presStyleLbl="node1" presStyleIdx="3" presStyleCnt="4" custLinFactNeighborX="-1502"/>
      <dgm:spPr/>
      <dgm:t>
        <a:bodyPr/>
        <a:lstStyle/>
        <a:p>
          <a:endParaRPr lang="cs-CZ"/>
        </a:p>
      </dgm:t>
    </dgm:pt>
    <dgm:pt modelId="{21748C7C-CB49-4907-9D67-6731C37991C4}" type="pres">
      <dgm:prSet presAssocID="{7F23B410-28A0-42EA-B1E7-25D7383233E4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AC69AC-E173-437C-A682-F3C146C4C37D}" type="presOf" srcId="{F8E94C56-5B8C-491F-9AC8-CCFA3E20BCC7}" destId="{3C726621-3ADF-4284-98A0-96A8526AF47F}" srcOrd="0" destOrd="0" presId="urn:microsoft.com/office/officeart/2005/8/layout/pList1"/>
    <dgm:cxn modelId="{6A5A8573-C972-4155-AADF-5D80F2486C99}" type="presOf" srcId="{055EFB5F-4C52-4F10-973D-A71B6E4046B3}" destId="{93A5CB67-A14C-4DE3-A55B-4CCBB66E819C}" srcOrd="0" destOrd="0" presId="urn:microsoft.com/office/officeart/2005/8/layout/pList1"/>
    <dgm:cxn modelId="{B44DF9B5-4B4C-4B01-BBFF-6FF880215FF8}" type="presOf" srcId="{7F23B410-28A0-42EA-B1E7-25D7383233E4}" destId="{21748C7C-CB49-4907-9D67-6731C37991C4}" srcOrd="0" destOrd="0" presId="urn:microsoft.com/office/officeart/2005/8/layout/pList1"/>
    <dgm:cxn modelId="{DDCAEF01-A8E0-4127-B43C-3209436B5B60}" srcId="{2E94BA14-FEC9-4D2A-AB85-A08C5DD3D29A}" destId="{F4875FA8-A4A3-4695-B0BD-7BFB9F6EF34F}" srcOrd="0" destOrd="0" parTransId="{CEF1C342-F337-4031-A4AB-8BCB9A14C359}" sibTransId="{B3859D5F-10EA-4EFF-9E62-2C6BAD9DC9FB}"/>
    <dgm:cxn modelId="{BF9309D1-EF6D-416F-8951-E469F1EDC2B8}" type="presOf" srcId="{2E94BA14-FEC9-4D2A-AB85-A08C5DD3D29A}" destId="{40308CEC-C5F5-41A3-8334-52804E83B945}" srcOrd="0" destOrd="0" presId="urn:microsoft.com/office/officeart/2005/8/layout/pList1"/>
    <dgm:cxn modelId="{BADBFE97-3342-4CF9-903A-6FCAC90C5E4E}" type="presOf" srcId="{B3859D5F-10EA-4EFF-9E62-2C6BAD9DC9FB}" destId="{BAC3E90A-83C6-4F0F-9949-73FCE88AA1C1}" srcOrd="0" destOrd="0" presId="urn:microsoft.com/office/officeart/2005/8/layout/pList1"/>
    <dgm:cxn modelId="{81A3D2D8-95B4-434C-84AE-2FE35A22F649}" srcId="{2E94BA14-FEC9-4D2A-AB85-A08C5DD3D29A}" destId="{055EFB5F-4C52-4F10-973D-A71B6E4046B3}" srcOrd="2" destOrd="0" parTransId="{DC95CA29-C51E-4D49-AC8A-B138B06FEB06}" sibTransId="{F8E94C56-5B8C-491F-9AC8-CCFA3E20BCC7}"/>
    <dgm:cxn modelId="{0FEC8947-8E85-45C1-951B-833E0CB0613A}" srcId="{2E94BA14-FEC9-4D2A-AB85-A08C5DD3D29A}" destId="{7F23B410-28A0-42EA-B1E7-25D7383233E4}" srcOrd="3" destOrd="0" parTransId="{7FD1C988-76E5-4B33-9CE1-4057B7C39F01}" sibTransId="{0AE49778-4C8D-46D9-8ED8-C4F2C6E73CE4}"/>
    <dgm:cxn modelId="{8A454CF5-0139-4BBC-83C5-A6B2E9574002}" type="presOf" srcId="{F4875FA8-A4A3-4695-B0BD-7BFB9F6EF34F}" destId="{86D2EAE7-C357-4BB8-B8EB-273482FF127B}" srcOrd="0" destOrd="0" presId="urn:microsoft.com/office/officeart/2005/8/layout/pList1"/>
    <dgm:cxn modelId="{7E4CB80B-F0A8-4AB3-8C9F-ABC4CBA3D5E7}" type="presOf" srcId="{A3ED172D-C88D-4E55-BECE-C44CF539B947}" destId="{E1F9E2B6-B259-4174-9869-AA649BEFE437}" srcOrd="0" destOrd="0" presId="urn:microsoft.com/office/officeart/2005/8/layout/pList1"/>
    <dgm:cxn modelId="{ED34EAB4-35AA-4F81-9B18-CE99C243792E}" srcId="{2E94BA14-FEC9-4D2A-AB85-A08C5DD3D29A}" destId="{A3ED172D-C88D-4E55-BECE-C44CF539B947}" srcOrd="1" destOrd="0" parTransId="{C4552DF7-2271-4483-ABC9-B16A7A47113A}" sibTransId="{5ED12E0D-8273-4C82-97D5-34134286304C}"/>
    <dgm:cxn modelId="{FFF302FC-74B5-43B5-A98E-438FCC05494B}" type="presOf" srcId="{5ED12E0D-8273-4C82-97D5-34134286304C}" destId="{7BB819BE-BD46-492E-B4B8-261E3B5E679D}" srcOrd="0" destOrd="0" presId="urn:microsoft.com/office/officeart/2005/8/layout/pList1"/>
    <dgm:cxn modelId="{C5C13A5F-32BE-4718-8C45-5F8FA70B2166}" type="presParOf" srcId="{40308CEC-C5F5-41A3-8334-52804E83B945}" destId="{6F08C9BB-3E71-4EB8-BB33-3F1BE42A0740}" srcOrd="0" destOrd="0" presId="urn:microsoft.com/office/officeart/2005/8/layout/pList1"/>
    <dgm:cxn modelId="{3E5D631C-29DD-4883-B90F-CB36B9620306}" type="presParOf" srcId="{6F08C9BB-3E71-4EB8-BB33-3F1BE42A0740}" destId="{5D676868-045E-4D4E-9831-4743525C55FB}" srcOrd="0" destOrd="0" presId="urn:microsoft.com/office/officeart/2005/8/layout/pList1"/>
    <dgm:cxn modelId="{8547F7BE-9027-44B7-99E3-76F226F90B5C}" type="presParOf" srcId="{6F08C9BB-3E71-4EB8-BB33-3F1BE42A0740}" destId="{86D2EAE7-C357-4BB8-B8EB-273482FF127B}" srcOrd="1" destOrd="0" presId="urn:microsoft.com/office/officeart/2005/8/layout/pList1"/>
    <dgm:cxn modelId="{3D396D2F-E645-462E-AD87-A186C5EB4575}" type="presParOf" srcId="{40308CEC-C5F5-41A3-8334-52804E83B945}" destId="{BAC3E90A-83C6-4F0F-9949-73FCE88AA1C1}" srcOrd="1" destOrd="0" presId="urn:microsoft.com/office/officeart/2005/8/layout/pList1"/>
    <dgm:cxn modelId="{1DB5C256-A01A-46D5-A828-7AF63AF32AA3}" type="presParOf" srcId="{40308CEC-C5F5-41A3-8334-52804E83B945}" destId="{EDC0241B-0334-4646-86E3-B0762D6721F2}" srcOrd="2" destOrd="0" presId="urn:microsoft.com/office/officeart/2005/8/layout/pList1"/>
    <dgm:cxn modelId="{D72F4174-6B34-40D8-8ADD-D153B3AACB3F}" type="presParOf" srcId="{EDC0241B-0334-4646-86E3-B0762D6721F2}" destId="{9BCCD135-D2F9-4120-BE26-6517336CD789}" srcOrd="0" destOrd="0" presId="urn:microsoft.com/office/officeart/2005/8/layout/pList1"/>
    <dgm:cxn modelId="{24D1D4C1-7B03-4506-BC04-00C1CA8F4E60}" type="presParOf" srcId="{EDC0241B-0334-4646-86E3-B0762D6721F2}" destId="{E1F9E2B6-B259-4174-9869-AA649BEFE437}" srcOrd="1" destOrd="0" presId="urn:microsoft.com/office/officeart/2005/8/layout/pList1"/>
    <dgm:cxn modelId="{8E80439F-055E-4268-BCD7-AA5A6A0762DB}" type="presParOf" srcId="{40308CEC-C5F5-41A3-8334-52804E83B945}" destId="{7BB819BE-BD46-492E-B4B8-261E3B5E679D}" srcOrd="3" destOrd="0" presId="urn:microsoft.com/office/officeart/2005/8/layout/pList1"/>
    <dgm:cxn modelId="{3B8DCBE1-C05B-4B03-92AB-FEA38B235449}" type="presParOf" srcId="{40308CEC-C5F5-41A3-8334-52804E83B945}" destId="{CEF5CF26-0152-42AF-8CFE-B29AFCB893A8}" srcOrd="4" destOrd="0" presId="urn:microsoft.com/office/officeart/2005/8/layout/pList1"/>
    <dgm:cxn modelId="{3E8FFF60-CAE9-4133-A23E-D7B60D34FAF3}" type="presParOf" srcId="{CEF5CF26-0152-42AF-8CFE-B29AFCB893A8}" destId="{421A0336-1085-4390-B38E-386B1AED7BD0}" srcOrd="0" destOrd="0" presId="urn:microsoft.com/office/officeart/2005/8/layout/pList1"/>
    <dgm:cxn modelId="{C49BDD30-2DA4-425A-87A6-FCA3751CE8E6}" type="presParOf" srcId="{CEF5CF26-0152-42AF-8CFE-B29AFCB893A8}" destId="{93A5CB67-A14C-4DE3-A55B-4CCBB66E819C}" srcOrd="1" destOrd="0" presId="urn:microsoft.com/office/officeart/2005/8/layout/pList1"/>
    <dgm:cxn modelId="{E5AC101C-8649-4967-96CB-F50BE0406334}" type="presParOf" srcId="{40308CEC-C5F5-41A3-8334-52804E83B945}" destId="{3C726621-3ADF-4284-98A0-96A8526AF47F}" srcOrd="5" destOrd="0" presId="urn:microsoft.com/office/officeart/2005/8/layout/pList1"/>
    <dgm:cxn modelId="{2D5AE1B2-3882-4097-A7C1-A24224B34146}" type="presParOf" srcId="{40308CEC-C5F5-41A3-8334-52804E83B945}" destId="{0A3A3B35-E95B-454D-85AD-847E343F2F7F}" srcOrd="6" destOrd="0" presId="urn:microsoft.com/office/officeart/2005/8/layout/pList1"/>
    <dgm:cxn modelId="{4C6F8BDE-4C72-478B-B4A7-22E311A89A33}" type="presParOf" srcId="{0A3A3B35-E95B-454D-85AD-847E343F2F7F}" destId="{0E5DD731-478C-47D9-82D1-0C6D367E29B1}" srcOrd="0" destOrd="0" presId="urn:microsoft.com/office/officeart/2005/8/layout/pList1"/>
    <dgm:cxn modelId="{F8B3E1A7-F96F-4229-A07E-54FDD0D08C91}" type="presParOf" srcId="{0A3A3B35-E95B-454D-85AD-847E343F2F7F}" destId="{21748C7C-CB49-4907-9D67-6731C37991C4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03DE4F-EC3E-4627-BDCE-C4409D5ABCEA}" type="doc">
      <dgm:prSet loTypeId="urn:microsoft.com/office/officeart/2005/8/layout/target3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85C4BD4-6C2C-4F07-9EE5-AD2A31E542A5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C00000"/>
              </a:solidFill>
              <a:latin typeface="Antique Moderne CE" pitchFamily="2" charset="0"/>
              <a:ea typeface="Tahoma" pitchFamily="34" charset="0"/>
              <a:cs typeface="Tahoma" pitchFamily="34" charset="0"/>
            </a:rPr>
            <a:t>styl</a:t>
          </a:r>
          <a:endParaRPr lang="cs-CZ" sz="4800" b="1" dirty="0">
            <a:solidFill>
              <a:srgbClr val="C00000"/>
            </a:solidFill>
            <a:latin typeface="Antique Moderne CE" pitchFamily="2" charset="0"/>
            <a:ea typeface="Tahoma" pitchFamily="34" charset="0"/>
            <a:cs typeface="Tahoma" pitchFamily="34" charset="0"/>
          </a:endParaRPr>
        </a:p>
      </dgm:t>
    </dgm:pt>
    <dgm:pt modelId="{9CC6EC71-1226-4A0C-8E1B-B6E9A8948DE4}" type="parTrans" cxnId="{130EB209-9426-4313-92DF-54536F05DCE8}">
      <dgm:prSet/>
      <dgm:spPr/>
      <dgm:t>
        <a:bodyPr/>
        <a:lstStyle/>
        <a:p>
          <a:endParaRPr lang="cs-CZ"/>
        </a:p>
      </dgm:t>
    </dgm:pt>
    <dgm:pt modelId="{D3EFEC89-8A83-456A-B0BA-13C3E93322BC}" type="sibTrans" cxnId="{130EB209-9426-4313-92DF-54536F05DCE8}">
      <dgm:prSet/>
      <dgm:spPr/>
      <dgm:t>
        <a:bodyPr/>
        <a:lstStyle/>
        <a:p>
          <a:endParaRPr lang="cs-CZ"/>
        </a:p>
      </dgm:t>
    </dgm:pt>
    <dgm:pt modelId="{B210CB45-F844-4C11-985D-F84A9A6FEBC2}">
      <dgm:prSet phldrT="[Text]"/>
      <dgm:spPr/>
      <dgm:t>
        <a:bodyPr/>
        <a:lstStyle/>
        <a:p>
          <a:r>
            <a:rPr lang="cs-CZ" dirty="0" smtClean="0">
              <a:latin typeface="Antique Moderne CE" pitchFamily="2" charset="0"/>
            </a:rPr>
            <a:t>Nalézt novou a neotřelou formu</a:t>
          </a:r>
          <a:endParaRPr lang="cs-CZ" dirty="0">
            <a:latin typeface="Antique Moderne CE" pitchFamily="2" charset="0"/>
          </a:endParaRPr>
        </a:p>
      </dgm:t>
    </dgm:pt>
    <dgm:pt modelId="{B47C5DB1-88A8-4762-9757-197AD6DF9C33}" type="parTrans" cxnId="{82E2E462-8B6C-4647-9AB8-E716B8232B5D}">
      <dgm:prSet/>
      <dgm:spPr/>
      <dgm:t>
        <a:bodyPr/>
        <a:lstStyle/>
        <a:p>
          <a:endParaRPr lang="cs-CZ"/>
        </a:p>
      </dgm:t>
    </dgm:pt>
    <dgm:pt modelId="{DAE74E89-97FD-48BE-B480-59FBA9AAD64C}" type="sibTrans" cxnId="{82E2E462-8B6C-4647-9AB8-E716B8232B5D}">
      <dgm:prSet/>
      <dgm:spPr/>
      <dgm:t>
        <a:bodyPr/>
        <a:lstStyle/>
        <a:p>
          <a:endParaRPr lang="cs-CZ"/>
        </a:p>
      </dgm:t>
    </dgm:pt>
    <dgm:pt modelId="{6D9A5EE4-2084-4C5F-9C06-C5A4D3DB1360}">
      <dgm:prSet phldrT="[Text]"/>
      <dgm:spPr/>
      <dgm:t>
        <a:bodyPr/>
        <a:lstStyle/>
        <a:p>
          <a:r>
            <a:rPr lang="cs-CZ" dirty="0" smtClean="0">
              <a:latin typeface="Antique Moderne CE" pitchFamily="2" charset="0"/>
            </a:rPr>
            <a:t>Projevit architektova ducha</a:t>
          </a:r>
          <a:endParaRPr lang="cs-CZ" dirty="0">
            <a:latin typeface="Antique Moderne CE" pitchFamily="2" charset="0"/>
          </a:endParaRPr>
        </a:p>
      </dgm:t>
    </dgm:pt>
    <dgm:pt modelId="{420ADDA4-B74E-491F-9136-901BE71F9010}" type="parTrans" cxnId="{A37AC5A9-1E50-48C0-8CA7-10CBB93B240F}">
      <dgm:prSet/>
      <dgm:spPr/>
      <dgm:t>
        <a:bodyPr/>
        <a:lstStyle/>
        <a:p>
          <a:endParaRPr lang="cs-CZ"/>
        </a:p>
      </dgm:t>
    </dgm:pt>
    <dgm:pt modelId="{407121A0-96A4-4AFE-A31B-D8EEC080AF87}" type="sibTrans" cxnId="{A37AC5A9-1E50-48C0-8CA7-10CBB93B240F}">
      <dgm:prSet/>
      <dgm:spPr/>
      <dgm:t>
        <a:bodyPr/>
        <a:lstStyle/>
        <a:p>
          <a:endParaRPr lang="cs-CZ"/>
        </a:p>
      </dgm:t>
    </dgm:pt>
    <dgm:pt modelId="{0B33BAB7-534B-46C0-A365-F9DAC980074F}">
      <dgm:prSet phldrT="[Text]" custT="1"/>
      <dgm:spPr/>
      <dgm:t>
        <a:bodyPr/>
        <a:lstStyle/>
        <a:p>
          <a:r>
            <a:rPr lang="cs-CZ" sz="4400" b="1" dirty="0" smtClean="0">
              <a:solidFill>
                <a:srgbClr val="C00000"/>
              </a:solidFill>
              <a:latin typeface="Antique Moderne CE" pitchFamily="2" charset="0"/>
              <a:ea typeface="Tahoma" pitchFamily="34" charset="0"/>
              <a:cs typeface="Tahoma" pitchFamily="34" charset="0"/>
            </a:rPr>
            <a:t>krystal</a:t>
          </a:r>
          <a:endParaRPr lang="cs-CZ" sz="4400" b="1" dirty="0">
            <a:solidFill>
              <a:srgbClr val="C00000"/>
            </a:solidFill>
            <a:latin typeface="Antique Moderne CE" pitchFamily="2" charset="0"/>
            <a:ea typeface="Tahoma" pitchFamily="34" charset="0"/>
            <a:cs typeface="Tahoma" pitchFamily="34" charset="0"/>
          </a:endParaRPr>
        </a:p>
      </dgm:t>
    </dgm:pt>
    <dgm:pt modelId="{78C536DC-8157-4FF8-988D-6585C199E077}" type="parTrans" cxnId="{917E39FD-897C-4B63-95E6-632B88EE2CA1}">
      <dgm:prSet/>
      <dgm:spPr/>
      <dgm:t>
        <a:bodyPr/>
        <a:lstStyle/>
        <a:p>
          <a:endParaRPr lang="cs-CZ"/>
        </a:p>
      </dgm:t>
    </dgm:pt>
    <dgm:pt modelId="{F576B8F9-8F1E-4FF6-95C1-1CBFF0198DBE}" type="sibTrans" cxnId="{917E39FD-897C-4B63-95E6-632B88EE2CA1}">
      <dgm:prSet/>
      <dgm:spPr/>
      <dgm:t>
        <a:bodyPr/>
        <a:lstStyle/>
        <a:p>
          <a:endParaRPr lang="cs-CZ"/>
        </a:p>
      </dgm:t>
    </dgm:pt>
    <dgm:pt modelId="{F0E72ED6-7310-458A-BCC1-89D2DA8BC94C}">
      <dgm:prSet phldrT="[Text]"/>
      <dgm:spPr/>
      <dgm:t>
        <a:bodyPr/>
        <a:lstStyle/>
        <a:p>
          <a:r>
            <a:rPr lang="cs-CZ" dirty="0" smtClean="0">
              <a:latin typeface="Antique Moderne CE" pitchFamily="2" charset="0"/>
            </a:rPr>
            <a:t>Šikmá geometrická forma má prorůstat celou stavbu</a:t>
          </a:r>
          <a:endParaRPr lang="cs-CZ" dirty="0">
            <a:latin typeface="Antique Moderne CE" pitchFamily="2" charset="0"/>
          </a:endParaRPr>
        </a:p>
      </dgm:t>
    </dgm:pt>
    <dgm:pt modelId="{6A564465-8C99-4632-B0F8-AC626B5AD190}" type="parTrans" cxnId="{6B35F214-00DC-447A-A7A6-344EB1623750}">
      <dgm:prSet/>
      <dgm:spPr/>
      <dgm:t>
        <a:bodyPr/>
        <a:lstStyle/>
        <a:p>
          <a:endParaRPr lang="cs-CZ"/>
        </a:p>
      </dgm:t>
    </dgm:pt>
    <dgm:pt modelId="{F493C061-4A09-4721-86C6-1125F0EB34EC}" type="sibTrans" cxnId="{6B35F214-00DC-447A-A7A6-344EB1623750}">
      <dgm:prSet/>
      <dgm:spPr/>
      <dgm:t>
        <a:bodyPr/>
        <a:lstStyle/>
        <a:p>
          <a:endParaRPr lang="cs-CZ"/>
        </a:p>
      </dgm:t>
    </dgm:pt>
    <dgm:pt modelId="{73369E2D-A1FA-4C94-8D07-08A4DBA97E69}">
      <dgm:prSet phldrT="[Text]"/>
      <dgm:spPr/>
      <dgm:t>
        <a:bodyPr/>
        <a:lstStyle/>
        <a:p>
          <a:r>
            <a:rPr lang="cs-CZ" dirty="0" smtClean="0">
              <a:latin typeface="Antique Moderne CE" pitchFamily="2" charset="0"/>
            </a:rPr>
            <a:t>Narušit tradiční rozvržení dekoru a uvolnit vnitřní energii</a:t>
          </a:r>
          <a:endParaRPr lang="cs-CZ" dirty="0">
            <a:latin typeface="Antique Moderne CE" pitchFamily="2" charset="0"/>
          </a:endParaRPr>
        </a:p>
      </dgm:t>
    </dgm:pt>
    <dgm:pt modelId="{DC5FBAAC-0811-4BB3-B2E8-E242DF4EDBC6}" type="parTrans" cxnId="{ED9EF046-633B-44A6-B461-BC27D7C8109E}">
      <dgm:prSet/>
      <dgm:spPr/>
      <dgm:t>
        <a:bodyPr/>
        <a:lstStyle/>
        <a:p>
          <a:endParaRPr lang="cs-CZ"/>
        </a:p>
      </dgm:t>
    </dgm:pt>
    <dgm:pt modelId="{CBCC1E3C-40CD-4649-A822-AC015E28446D}" type="sibTrans" cxnId="{ED9EF046-633B-44A6-B461-BC27D7C8109E}">
      <dgm:prSet/>
      <dgm:spPr/>
      <dgm:t>
        <a:bodyPr/>
        <a:lstStyle/>
        <a:p>
          <a:endParaRPr lang="cs-CZ"/>
        </a:p>
      </dgm:t>
    </dgm:pt>
    <dgm:pt modelId="{2AC344CE-CFDE-4CF8-9FE5-F5497F49E81C}">
      <dgm:prSet phldrT="[Text]" custT="1"/>
      <dgm:spPr/>
      <dgm:t>
        <a:bodyPr/>
        <a:lstStyle/>
        <a:p>
          <a:r>
            <a:rPr lang="cs-CZ" sz="4400" b="1" dirty="0" smtClean="0">
              <a:solidFill>
                <a:srgbClr val="C00000"/>
              </a:solidFill>
              <a:latin typeface="Antique Moderne CE" pitchFamily="2" charset="0"/>
            </a:rPr>
            <a:t>kontext</a:t>
          </a:r>
          <a:endParaRPr lang="cs-CZ" sz="4400" b="1" dirty="0">
            <a:solidFill>
              <a:srgbClr val="C00000"/>
            </a:solidFill>
            <a:latin typeface="Antique Moderne CE" pitchFamily="2" charset="0"/>
          </a:endParaRPr>
        </a:p>
      </dgm:t>
    </dgm:pt>
    <dgm:pt modelId="{9328F9FE-504A-4DD7-B9DA-5B977B6F5285}" type="parTrans" cxnId="{27511BA7-3BF1-40E1-94F3-50CCAE259432}">
      <dgm:prSet/>
      <dgm:spPr/>
      <dgm:t>
        <a:bodyPr/>
        <a:lstStyle/>
        <a:p>
          <a:endParaRPr lang="cs-CZ"/>
        </a:p>
      </dgm:t>
    </dgm:pt>
    <dgm:pt modelId="{F7D1DB4D-4A42-4044-BF5D-99D29E66B442}" type="sibTrans" cxnId="{27511BA7-3BF1-40E1-94F3-50CCAE259432}">
      <dgm:prSet/>
      <dgm:spPr/>
      <dgm:t>
        <a:bodyPr/>
        <a:lstStyle/>
        <a:p>
          <a:endParaRPr lang="cs-CZ"/>
        </a:p>
      </dgm:t>
    </dgm:pt>
    <dgm:pt modelId="{910E3375-8053-4357-AFB1-D919851424A9}">
      <dgm:prSet phldrT="[Text]"/>
      <dgm:spPr/>
      <dgm:t>
        <a:bodyPr/>
        <a:lstStyle/>
        <a:p>
          <a:r>
            <a:rPr lang="cs-CZ" dirty="0" smtClean="0">
              <a:latin typeface="Antique Moderne CE" pitchFamily="2" charset="0"/>
            </a:rPr>
            <a:t>Důležité je respektovat okolní zástavbu</a:t>
          </a:r>
          <a:endParaRPr lang="cs-CZ" dirty="0">
            <a:latin typeface="Antique Moderne CE" pitchFamily="2" charset="0"/>
          </a:endParaRPr>
        </a:p>
      </dgm:t>
    </dgm:pt>
    <dgm:pt modelId="{6D8F7642-278F-41C5-9A7D-C28CABB036AD}" type="parTrans" cxnId="{76ABC774-F22E-4B96-9227-03AD71AD7F0A}">
      <dgm:prSet/>
      <dgm:spPr/>
      <dgm:t>
        <a:bodyPr/>
        <a:lstStyle/>
        <a:p>
          <a:endParaRPr lang="cs-CZ"/>
        </a:p>
      </dgm:t>
    </dgm:pt>
    <dgm:pt modelId="{5FD18CED-415A-4892-AFA7-CD6728B5F1DF}" type="sibTrans" cxnId="{76ABC774-F22E-4B96-9227-03AD71AD7F0A}">
      <dgm:prSet/>
      <dgm:spPr/>
      <dgm:t>
        <a:bodyPr/>
        <a:lstStyle/>
        <a:p>
          <a:endParaRPr lang="cs-CZ"/>
        </a:p>
      </dgm:t>
    </dgm:pt>
    <dgm:pt modelId="{199CAAF7-1B82-46E3-80F8-6466A9E34417}">
      <dgm:prSet phldrT="[Text]"/>
      <dgm:spPr/>
      <dgm:t>
        <a:bodyPr/>
        <a:lstStyle/>
        <a:p>
          <a:r>
            <a:rPr lang="cs-CZ" dirty="0" smtClean="0">
              <a:latin typeface="Antique Moderne CE" pitchFamily="2" charset="0"/>
            </a:rPr>
            <a:t>Členové se angažovali také v Klubu za starou Prahu</a:t>
          </a:r>
          <a:endParaRPr lang="cs-CZ" dirty="0">
            <a:latin typeface="Antique Moderne CE" pitchFamily="2" charset="0"/>
          </a:endParaRPr>
        </a:p>
      </dgm:t>
    </dgm:pt>
    <dgm:pt modelId="{F207E9AC-CDE3-4D80-9F17-2E1631F36504}" type="parTrans" cxnId="{F15A60B0-6CC4-4E59-95F1-52CDEF6C1EE9}">
      <dgm:prSet/>
      <dgm:spPr/>
      <dgm:t>
        <a:bodyPr/>
        <a:lstStyle/>
        <a:p>
          <a:endParaRPr lang="cs-CZ"/>
        </a:p>
      </dgm:t>
    </dgm:pt>
    <dgm:pt modelId="{1A835C3E-6332-460A-ACA7-3D4FEAF8FACE}" type="sibTrans" cxnId="{F15A60B0-6CC4-4E59-95F1-52CDEF6C1EE9}">
      <dgm:prSet/>
      <dgm:spPr/>
      <dgm:t>
        <a:bodyPr/>
        <a:lstStyle/>
        <a:p>
          <a:endParaRPr lang="cs-CZ"/>
        </a:p>
      </dgm:t>
    </dgm:pt>
    <dgm:pt modelId="{3480680E-AC03-4A09-88B6-40F99FB943DD}" type="pres">
      <dgm:prSet presAssocID="{F703DE4F-EC3E-4627-BDCE-C4409D5ABCE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7480A1-B4CE-4B4A-B833-6404C4F4240D}" type="pres">
      <dgm:prSet presAssocID="{E85C4BD4-6C2C-4F07-9EE5-AD2A31E542A5}" presName="circle1" presStyleLbl="node1" presStyleIdx="0" presStyleCnt="3"/>
      <dgm:spPr/>
    </dgm:pt>
    <dgm:pt modelId="{6B0B2756-1557-48E3-A459-28A36323E1F8}" type="pres">
      <dgm:prSet presAssocID="{E85C4BD4-6C2C-4F07-9EE5-AD2A31E542A5}" presName="space" presStyleCnt="0"/>
      <dgm:spPr/>
    </dgm:pt>
    <dgm:pt modelId="{3B76E343-B7E2-40CA-B919-406444386D2F}" type="pres">
      <dgm:prSet presAssocID="{E85C4BD4-6C2C-4F07-9EE5-AD2A31E542A5}" presName="rect1" presStyleLbl="alignAcc1" presStyleIdx="0" presStyleCnt="3"/>
      <dgm:spPr/>
      <dgm:t>
        <a:bodyPr/>
        <a:lstStyle/>
        <a:p>
          <a:endParaRPr lang="cs-CZ"/>
        </a:p>
      </dgm:t>
    </dgm:pt>
    <dgm:pt modelId="{42D98D8F-ABE1-4DCB-A6C7-8C7C7C6FA704}" type="pres">
      <dgm:prSet presAssocID="{0B33BAB7-534B-46C0-A365-F9DAC980074F}" presName="vertSpace2" presStyleLbl="node1" presStyleIdx="0" presStyleCnt="3"/>
      <dgm:spPr/>
    </dgm:pt>
    <dgm:pt modelId="{D28E1E7E-14F7-4C18-B1B1-7994D11684A0}" type="pres">
      <dgm:prSet presAssocID="{0B33BAB7-534B-46C0-A365-F9DAC980074F}" presName="circle2" presStyleLbl="node1" presStyleIdx="1" presStyleCnt="3"/>
      <dgm:spPr/>
    </dgm:pt>
    <dgm:pt modelId="{5CE0634B-B590-45CA-B721-923BFCB3EB9D}" type="pres">
      <dgm:prSet presAssocID="{0B33BAB7-534B-46C0-A365-F9DAC980074F}" presName="rect2" presStyleLbl="alignAcc1" presStyleIdx="1" presStyleCnt="3"/>
      <dgm:spPr/>
      <dgm:t>
        <a:bodyPr/>
        <a:lstStyle/>
        <a:p>
          <a:endParaRPr lang="cs-CZ"/>
        </a:p>
      </dgm:t>
    </dgm:pt>
    <dgm:pt modelId="{9172CE48-38C8-4E9F-8DD2-76C6EECBF78F}" type="pres">
      <dgm:prSet presAssocID="{2AC344CE-CFDE-4CF8-9FE5-F5497F49E81C}" presName="vertSpace3" presStyleLbl="node1" presStyleIdx="1" presStyleCnt="3"/>
      <dgm:spPr/>
    </dgm:pt>
    <dgm:pt modelId="{3F55C04F-93CA-40F6-88AB-C18C0E917136}" type="pres">
      <dgm:prSet presAssocID="{2AC344CE-CFDE-4CF8-9FE5-F5497F49E81C}" presName="circle3" presStyleLbl="node1" presStyleIdx="2" presStyleCnt="3"/>
      <dgm:spPr/>
    </dgm:pt>
    <dgm:pt modelId="{EA878338-C27F-4E55-975F-D12F5DB4C2CD}" type="pres">
      <dgm:prSet presAssocID="{2AC344CE-CFDE-4CF8-9FE5-F5497F49E81C}" presName="rect3" presStyleLbl="alignAcc1" presStyleIdx="2" presStyleCnt="3"/>
      <dgm:spPr/>
      <dgm:t>
        <a:bodyPr/>
        <a:lstStyle/>
        <a:p>
          <a:endParaRPr lang="cs-CZ"/>
        </a:p>
      </dgm:t>
    </dgm:pt>
    <dgm:pt modelId="{D9F76AB3-940A-4592-82AC-679654EA2B79}" type="pres">
      <dgm:prSet presAssocID="{E85C4BD4-6C2C-4F07-9EE5-AD2A31E542A5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EEA9AC-D787-42A9-97ED-4C1A0FABD8BD}" type="pres">
      <dgm:prSet presAssocID="{E85C4BD4-6C2C-4F07-9EE5-AD2A31E542A5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2CF062-092C-484E-B81A-0617A7A2B8B5}" type="pres">
      <dgm:prSet presAssocID="{0B33BAB7-534B-46C0-A365-F9DAC980074F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121776-A68B-488C-9513-0A7607EEFBB3}" type="pres">
      <dgm:prSet presAssocID="{0B33BAB7-534B-46C0-A365-F9DAC980074F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449F0F-3A1A-4F16-A8A7-AFFD8DD78CCF}" type="pres">
      <dgm:prSet presAssocID="{2AC344CE-CFDE-4CF8-9FE5-F5497F49E81C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A13175-3D8B-40FE-8DDC-CE60D300C674}" type="pres">
      <dgm:prSet presAssocID="{2AC344CE-CFDE-4CF8-9FE5-F5497F49E81C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2C0041-B7CB-4E89-BBE3-E35E5121E3EA}" type="presOf" srcId="{73369E2D-A1FA-4C94-8D07-08A4DBA97E69}" destId="{2E121776-A68B-488C-9513-0A7607EEFBB3}" srcOrd="0" destOrd="1" presId="urn:microsoft.com/office/officeart/2005/8/layout/target3"/>
    <dgm:cxn modelId="{9AF06083-A230-4E71-A252-0B41CCF66B67}" type="presOf" srcId="{910E3375-8053-4357-AFB1-D919851424A9}" destId="{C3A13175-3D8B-40FE-8DDC-CE60D300C674}" srcOrd="0" destOrd="0" presId="urn:microsoft.com/office/officeart/2005/8/layout/target3"/>
    <dgm:cxn modelId="{ED9EF046-633B-44A6-B461-BC27D7C8109E}" srcId="{0B33BAB7-534B-46C0-A365-F9DAC980074F}" destId="{73369E2D-A1FA-4C94-8D07-08A4DBA97E69}" srcOrd="1" destOrd="0" parTransId="{DC5FBAAC-0811-4BB3-B2E8-E242DF4EDBC6}" sibTransId="{CBCC1E3C-40CD-4649-A822-AC015E28446D}"/>
    <dgm:cxn modelId="{2140288B-0C52-47CF-B0F3-18C96A079A15}" type="presOf" srcId="{B210CB45-F844-4C11-985D-F84A9A6FEBC2}" destId="{2EEEA9AC-D787-42A9-97ED-4C1A0FABD8BD}" srcOrd="0" destOrd="0" presId="urn:microsoft.com/office/officeart/2005/8/layout/target3"/>
    <dgm:cxn modelId="{85723ACE-5D86-473D-A545-6F6BD8C1C6FE}" type="presOf" srcId="{0B33BAB7-534B-46C0-A365-F9DAC980074F}" destId="{5CE0634B-B590-45CA-B721-923BFCB3EB9D}" srcOrd="0" destOrd="0" presId="urn:microsoft.com/office/officeart/2005/8/layout/target3"/>
    <dgm:cxn modelId="{9CC9FF23-8FAC-470B-BB23-978D54420917}" type="presOf" srcId="{2AC344CE-CFDE-4CF8-9FE5-F5497F49E81C}" destId="{7E449F0F-3A1A-4F16-A8A7-AFFD8DD78CCF}" srcOrd="1" destOrd="0" presId="urn:microsoft.com/office/officeart/2005/8/layout/target3"/>
    <dgm:cxn modelId="{130EB209-9426-4313-92DF-54536F05DCE8}" srcId="{F703DE4F-EC3E-4627-BDCE-C4409D5ABCEA}" destId="{E85C4BD4-6C2C-4F07-9EE5-AD2A31E542A5}" srcOrd="0" destOrd="0" parTransId="{9CC6EC71-1226-4A0C-8E1B-B6E9A8948DE4}" sibTransId="{D3EFEC89-8A83-456A-B0BA-13C3E93322BC}"/>
    <dgm:cxn modelId="{F15A60B0-6CC4-4E59-95F1-52CDEF6C1EE9}" srcId="{2AC344CE-CFDE-4CF8-9FE5-F5497F49E81C}" destId="{199CAAF7-1B82-46E3-80F8-6466A9E34417}" srcOrd="1" destOrd="0" parTransId="{F207E9AC-CDE3-4D80-9F17-2E1631F36504}" sibTransId="{1A835C3E-6332-460A-ACA7-3D4FEAF8FACE}"/>
    <dgm:cxn modelId="{A37AC5A9-1E50-48C0-8CA7-10CBB93B240F}" srcId="{E85C4BD4-6C2C-4F07-9EE5-AD2A31E542A5}" destId="{6D9A5EE4-2084-4C5F-9C06-C5A4D3DB1360}" srcOrd="1" destOrd="0" parTransId="{420ADDA4-B74E-491F-9136-901BE71F9010}" sibTransId="{407121A0-96A4-4AFE-A31B-D8EEC080AF87}"/>
    <dgm:cxn modelId="{27511BA7-3BF1-40E1-94F3-50CCAE259432}" srcId="{F703DE4F-EC3E-4627-BDCE-C4409D5ABCEA}" destId="{2AC344CE-CFDE-4CF8-9FE5-F5497F49E81C}" srcOrd="2" destOrd="0" parTransId="{9328F9FE-504A-4DD7-B9DA-5B977B6F5285}" sibTransId="{F7D1DB4D-4A42-4044-BF5D-99D29E66B442}"/>
    <dgm:cxn modelId="{76ABC774-F22E-4B96-9227-03AD71AD7F0A}" srcId="{2AC344CE-CFDE-4CF8-9FE5-F5497F49E81C}" destId="{910E3375-8053-4357-AFB1-D919851424A9}" srcOrd="0" destOrd="0" parTransId="{6D8F7642-278F-41C5-9A7D-C28CABB036AD}" sibTransId="{5FD18CED-415A-4892-AFA7-CD6728B5F1DF}"/>
    <dgm:cxn modelId="{C76B8445-278A-49F2-8B00-E67842276E77}" type="presOf" srcId="{F0E72ED6-7310-458A-BCC1-89D2DA8BC94C}" destId="{2E121776-A68B-488C-9513-0A7607EEFBB3}" srcOrd="0" destOrd="0" presId="urn:microsoft.com/office/officeart/2005/8/layout/target3"/>
    <dgm:cxn modelId="{8F15A251-F5DC-4EF8-A76C-8C99117B2FEC}" type="presOf" srcId="{F703DE4F-EC3E-4627-BDCE-C4409D5ABCEA}" destId="{3480680E-AC03-4A09-88B6-40F99FB943DD}" srcOrd="0" destOrd="0" presId="urn:microsoft.com/office/officeart/2005/8/layout/target3"/>
    <dgm:cxn modelId="{6B35F214-00DC-447A-A7A6-344EB1623750}" srcId="{0B33BAB7-534B-46C0-A365-F9DAC980074F}" destId="{F0E72ED6-7310-458A-BCC1-89D2DA8BC94C}" srcOrd="0" destOrd="0" parTransId="{6A564465-8C99-4632-B0F8-AC626B5AD190}" sibTransId="{F493C061-4A09-4721-86C6-1125F0EB34EC}"/>
    <dgm:cxn modelId="{86203090-94DE-41BC-8BF4-2DC6A0D5FD9A}" type="presOf" srcId="{0B33BAB7-534B-46C0-A365-F9DAC980074F}" destId="{6F2CF062-092C-484E-B81A-0617A7A2B8B5}" srcOrd="1" destOrd="0" presId="urn:microsoft.com/office/officeart/2005/8/layout/target3"/>
    <dgm:cxn modelId="{88F723E4-9A2D-4CD3-B180-6C26A45071D5}" type="presOf" srcId="{6D9A5EE4-2084-4C5F-9C06-C5A4D3DB1360}" destId="{2EEEA9AC-D787-42A9-97ED-4C1A0FABD8BD}" srcOrd="0" destOrd="1" presId="urn:microsoft.com/office/officeart/2005/8/layout/target3"/>
    <dgm:cxn modelId="{D55245C1-E8A9-4BE8-A8EC-ED682BF74BF7}" type="presOf" srcId="{2AC344CE-CFDE-4CF8-9FE5-F5497F49E81C}" destId="{EA878338-C27F-4E55-975F-D12F5DB4C2CD}" srcOrd="0" destOrd="0" presId="urn:microsoft.com/office/officeart/2005/8/layout/target3"/>
    <dgm:cxn modelId="{FE2EB657-9554-4CF0-9BA4-40DE42FA6C8D}" type="presOf" srcId="{199CAAF7-1B82-46E3-80F8-6466A9E34417}" destId="{C3A13175-3D8B-40FE-8DDC-CE60D300C674}" srcOrd="0" destOrd="1" presId="urn:microsoft.com/office/officeart/2005/8/layout/target3"/>
    <dgm:cxn modelId="{E1507DE1-2C70-4CB0-9A07-9A58E5DA29AD}" type="presOf" srcId="{E85C4BD4-6C2C-4F07-9EE5-AD2A31E542A5}" destId="{3B76E343-B7E2-40CA-B919-406444386D2F}" srcOrd="0" destOrd="0" presId="urn:microsoft.com/office/officeart/2005/8/layout/target3"/>
    <dgm:cxn modelId="{82E2E462-8B6C-4647-9AB8-E716B8232B5D}" srcId="{E85C4BD4-6C2C-4F07-9EE5-AD2A31E542A5}" destId="{B210CB45-F844-4C11-985D-F84A9A6FEBC2}" srcOrd="0" destOrd="0" parTransId="{B47C5DB1-88A8-4762-9757-197AD6DF9C33}" sibTransId="{DAE74E89-97FD-48BE-B480-59FBA9AAD64C}"/>
    <dgm:cxn modelId="{60BCEF97-1FCF-4110-B3E3-CB42669C124B}" type="presOf" srcId="{E85C4BD4-6C2C-4F07-9EE5-AD2A31E542A5}" destId="{D9F76AB3-940A-4592-82AC-679654EA2B79}" srcOrd="1" destOrd="0" presId="urn:microsoft.com/office/officeart/2005/8/layout/target3"/>
    <dgm:cxn modelId="{917E39FD-897C-4B63-95E6-632B88EE2CA1}" srcId="{F703DE4F-EC3E-4627-BDCE-C4409D5ABCEA}" destId="{0B33BAB7-534B-46C0-A365-F9DAC980074F}" srcOrd="1" destOrd="0" parTransId="{78C536DC-8157-4FF8-988D-6585C199E077}" sibTransId="{F576B8F9-8F1E-4FF6-95C1-1CBFF0198DBE}"/>
    <dgm:cxn modelId="{1DB9F53A-612A-4493-851A-36426A385479}" type="presParOf" srcId="{3480680E-AC03-4A09-88B6-40F99FB943DD}" destId="{2B7480A1-B4CE-4B4A-B833-6404C4F4240D}" srcOrd="0" destOrd="0" presId="urn:microsoft.com/office/officeart/2005/8/layout/target3"/>
    <dgm:cxn modelId="{3CBBD597-3C24-4BEB-BFEC-663BC7D2127E}" type="presParOf" srcId="{3480680E-AC03-4A09-88B6-40F99FB943DD}" destId="{6B0B2756-1557-48E3-A459-28A36323E1F8}" srcOrd="1" destOrd="0" presId="urn:microsoft.com/office/officeart/2005/8/layout/target3"/>
    <dgm:cxn modelId="{9A9901AF-2CEA-4EA0-A1E1-CA6C25348C9B}" type="presParOf" srcId="{3480680E-AC03-4A09-88B6-40F99FB943DD}" destId="{3B76E343-B7E2-40CA-B919-406444386D2F}" srcOrd="2" destOrd="0" presId="urn:microsoft.com/office/officeart/2005/8/layout/target3"/>
    <dgm:cxn modelId="{128812AD-A6BA-48A5-9FC7-D4127565CD44}" type="presParOf" srcId="{3480680E-AC03-4A09-88B6-40F99FB943DD}" destId="{42D98D8F-ABE1-4DCB-A6C7-8C7C7C6FA704}" srcOrd="3" destOrd="0" presId="urn:microsoft.com/office/officeart/2005/8/layout/target3"/>
    <dgm:cxn modelId="{314A1AA2-E895-4E3F-8CD3-24F1B85A26AF}" type="presParOf" srcId="{3480680E-AC03-4A09-88B6-40F99FB943DD}" destId="{D28E1E7E-14F7-4C18-B1B1-7994D11684A0}" srcOrd="4" destOrd="0" presId="urn:microsoft.com/office/officeart/2005/8/layout/target3"/>
    <dgm:cxn modelId="{1F53C590-8FA2-40FE-8B37-BA7BBBC5966A}" type="presParOf" srcId="{3480680E-AC03-4A09-88B6-40F99FB943DD}" destId="{5CE0634B-B590-45CA-B721-923BFCB3EB9D}" srcOrd="5" destOrd="0" presId="urn:microsoft.com/office/officeart/2005/8/layout/target3"/>
    <dgm:cxn modelId="{7E772FA8-84C0-43AB-8759-63120C93BC77}" type="presParOf" srcId="{3480680E-AC03-4A09-88B6-40F99FB943DD}" destId="{9172CE48-38C8-4E9F-8DD2-76C6EECBF78F}" srcOrd="6" destOrd="0" presId="urn:microsoft.com/office/officeart/2005/8/layout/target3"/>
    <dgm:cxn modelId="{DAC38FDD-9B91-4655-878E-F950E15977B3}" type="presParOf" srcId="{3480680E-AC03-4A09-88B6-40F99FB943DD}" destId="{3F55C04F-93CA-40F6-88AB-C18C0E917136}" srcOrd="7" destOrd="0" presId="urn:microsoft.com/office/officeart/2005/8/layout/target3"/>
    <dgm:cxn modelId="{E9A9ACE8-EDC3-40E0-9E5F-D256B54C3870}" type="presParOf" srcId="{3480680E-AC03-4A09-88B6-40F99FB943DD}" destId="{EA878338-C27F-4E55-975F-D12F5DB4C2CD}" srcOrd="8" destOrd="0" presId="urn:microsoft.com/office/officeart/2005/8/layout/target3"/>
    <dgm:cxn modelId="{E75AA595-E2AF-43DE-A211-874E0D494722}" type="presParOf" srcId="{3480680E-AC03-4A09-88B6-40F99FB943DD}" destId="{D9F76AB3-940A-4592-82AC-679654EA2B79}" srcOrd="9" destOrd="0" presId="urn:microsoft.com/office/officeart/2005/8/layout/target3"/>
    <dgm:cxn modelId="{410D7D56-E569-4C24-88FD-CC91A6F18E0B}" type="presParOf" srcId="{3480680E-AC03-4A09-88B6-40F99FB943DD}" destId="{2EEEA9AC-D787-42A9-97ED-4C1A0FABD8BD}" srcOrd="10" destOrd="0" presId="urn:microsoft.com/office/officeart/2005/8/layout/target3"/>
    <dgm:cxn modelId="{58D6A495-DF95-4481-9569-F44C30047B6C}" type="presParOf" srcId="{3480680E-AC03-4A09-88B6-40F99FB943DD}" destId="{6F2CF062-092C-484E-B81A-0617A7A2B8B5}" srcOrd="11" destOrd="0" presId="urn:microsoft.com/office/officeart/2005/8/layout/target3"/>
    <dgm:cxn modelId="{4DFB0FAF-5281-4C5C-9614-36BAC59B7563}" type="presParOf" srcId="{3480680E-AC03-4A09-88B6-40F99FB943DD}" destId="{2E121776-A68B-488C-9513-0A7607EEFBB3}" srcOrd="12" destOrd="0" presId="urn:microsoft.com/office/officeart/2005/8/layout/target3"/>
    <dgm:cxn modelId="{3CCB47EA-2EC4-4BE3-83ED-98A9E0EF5044}" type="presParOf" srcId="{3480680E-AC03-4A09-88B6-40F99FB943DD}" destId="{7E449F0F-3A1A-4F16-A8A7-AFFD8DD78CCF}" srcOrd="13" destOrd="0" presId="urn:microsoft.com/office/officeart/2005/8/layout/target3"/>
    <dgm:cxn modelId="{769EDE47-0B41-4C3C-AA64-BCCBA87A2FCF}" type="presParOf" srcId="{3480680E-AC03-4A09-88B6-40F99FB943DD}" destId="{C3A13175-3D8B-40FE-8DDC-CE60D300C674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D676868-045E-4D4E-9831-4743525C55FB}">
      <dsp:nvSpPr>
        <dsp:cNvPr id="0" name=""/>
        <dsp:cNvSpPr/>
      </dsp:nvSpPr>
      <dsp:spPr>
        <a:xfrm>
          <a:off x="977440" y="0"/>
          <a:ext cx="2030427" cy="1398964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2EAE7-C357-4BB8-B8EB-273482FF127B}">
      <dsp:nvSpPr>
        <dsp:cNvPr id="0" name=""/>
        <dsp:cNvSpPr/>
      </dsp:nvSpPr>
      <dsp:spPr>
        <a:xfrm>
          <a:off x="866030" y="1399228"/>
          <a:ext cx="2030427" cy="753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0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ntique Moderne CE" pitchFamily="2" charset="0"/>
            </a:rPr>
            <a:t>Josef </a:t>
          </a:r>
          <a:r>
            <a:rPr lang="cs-CZ" sz="2800" kern="1200" dirty="0" err="1" smtClean="0">
              <a:latin typeface="Antique Moderne CE" pitchFamily="2" charset="0"/>
            </a:rPr>
            <a:t>Gočár</a:t>
          </a:r>
          <a:endParaRPr lang="cs-CZ" sz="2800" kern="1200" dirty="0">
            <a:latin typeface="Antique Moderne CE" pitchFamily="2" charset="0"/>
          </a:endParaRPr>
        </a:p>
      </dsp:txBody>
      <dsp:txXfrm>
        <a:off x="866030" y="1399228"/>
        <a:ext cx="2030427" cy="753288"/>
      </dsp:txXfrm>
    </dsp:sp>
    <dsp:sp modelId="{9BCCD135-D2F9-4120-BE26-6517336CD789}">
      <dsp:nvSpPr>
        <dsp:cNvPr id="0" name=""/>
        <dsp:cNvSpPr/>
      </dsp:nvSpPr>
      <dsp:spPr>
        <a:xfrm>
          <a:off x="3099586" y="264"/>
          <a:ext cx="2030427" cy="1398964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9E2B6-B259-4174-9869-AA649BEFE437}">
      <dsp:nvSpPr>
        <dsp:cNvPr id="0" name=""/>
        <dsp:cNvSpPr/>
      </dsp:nvSpPr>
      <dsp:spPr>
        <a:xfrm>
          <a:off x="3099586" y="1399228"/>
          <a:ext cx="2030427" cy="753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0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ntique Moderne CE" pitchFamily="2" charset="0"/>
            </a:rPr>
            <a:t>Pavel Janák</a:t>
          </a:r>
          <a:endParaRPr lang="cs-CZ" sz="2800" kern="1200" dirty="0">
            <a:latin typeface="Antique Moderne CE" pitchFamily="2" charset="0"/>
          </a:endParaRPr>
        </a:p>
      </dsp:txBody>
      <dsp:txXfrm>
        <a:off x="3099586" y="1399228"/>
        <a:ext cx="2030427" cy="753288"/>
      </dsp:txXfrm>
    </dsp:sp>
    <dsp:sp modelId="{421A0336-1085-4390-B38E-386B1AED7BD0}">
      <dsp:nvSpPr>
        <dsp:cNvPr id="0" name=""/>
        <dsp:cNvSpPr/>
      </dsp:nvSpPr>
      <dsp:spPr>
        <a:xfrm>
          <a:off x="5360796" y="0"/>
          <a:ext cx="2030427" cy="1398964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5CB67-A14C-4DE3-A55B-4CCBB66E819C}">
      <dsp:nvSpPr>
        <dsp:cNvPr id="0" name=""/>
        <dsp:cNvSpPr/>
      </dsp:nvSpPr>
      <dsp:spPr>
        <a:xfrm>
          <a:off x="5333141" y="1399228"/>
          <a:ext cx="2030427" cy="753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0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ntique Moderne CE" pitchFamily="2" charset="0"/>
            </a:rPr>
            <a:t>Josef Chochol</a:t>
          </a:r>
          <a:endParaRPr lang="cs-CZ" sz="2800" kern="1200" dirty="0">
            <a:latin typeface="Antique Moderne CE" pitchFamily="2" charset="0"/>
          </a:endParaRPr>
        </a:p>
      </dsp:txBody>
      <dsp:txXfrm>
        <a:off x="5333141" y="1399228"/>
        <a:ext cx="2030427" cy="753288"/>
      </dsp:txXfrm>
    </dsp:sp>
    <dsp:sp modelId="{0E5DD731-478C-47D9-82D1-0C6D367E29B1}">
      <dsp:nvSpPr>
        <dsp:cNvPr id="0" name=""/>
        <dsp:cNvSpPr/>
      </dsp:nvSpPr>
      <dsp:spPr>
        <a:xfrm>
          <a:off x="3123809" y="1369010"/>
          <a:ext cx="2030427" cy="1398964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48C7C-CB49-4907-9D67-6731C37991C4}">
      <dsp:nvSpPr>
        <dsp:cNvPr id="0" name=""/>
        <dsp:cNvSpPr/>
      </dsp:nvSpPr>
      <dsp:spPr>
        <a:xfrm>
          <a:off x="3099586" y="3636891"/>
          <a:ext cx="2030427" cy="9890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0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ntique Moderne CE" pitchFamily="2" charset="0"/>
            </a:rPr>
            <a:t>Vlastislav Hofman</a:t>
          </a:r>
          <a:endParaRPr lang="cs-CZ" sz="2800" kern="1200" dirty="0">
            <a:latin typeface="Antique Moderne CE" pitchFamily="2" charset="0"/>
          </a:endParaRPr>
        </a:p>
      </dsp:txBody>
      <dsp:txXfrm>
        <a:off x="3099586" y="3636891"/>
        <a:ext cx="2030427" cy="98908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B7480A1-B4CE-4B4A-B833-6404C4F4240D}">
      <dsp:nvSpPr>
        <dsp:cNvPr id="0" name=""/>
        <dsp:cNvSpPr/>
      </dsp:nvSpPr>
      <dsp:spPr>
        <a:xfrm>
          <a:off x="0" y="0"/>
          <a:ext cx="4625975" cy="4625975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6E343-B7E2-40CA-B919-406444386D2F}">
      <dsp:nvSpPr>
        <dsp:cNvPr id="0" name=""/>
        <dsp:cNvSpPr/>
      </dsp:nvSpPr>
      <dsp:spPr>
        <a:xfrm>
          <a:off x="2312987" y="0"/>
          <a:ext cx="5916612" cy="4625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C00000"/>
              </a:solidFill>
              <a:latin typeface="Antique Moderne CE" pitchFamily="2" charset="0"/>
              <a:ea typeface="Tahoma" pitchFamily="34" charset="0"/>
              <a:cs typeface="Tahoma" pitchFamily="34" charset="0"/>
            </a:rPr>
            <a:t>styl</a:t>
          </a:r>
          <a:endParaRPr lang="cs-CZ" sz="4800" b="1" kern="1200" dirty="0">
            <a:solidFill>
              <a:srgbClr val="C00000"/>
            </a:solidFill>
            <a:latin typeface="Antique Moderne CE" pitchFamily="2" charset="0"/>
            <a:ea typeface="Tahoma" pitchFamily="34" charset="0"/>
            <a:cs typeface="Tahoma" pitchFamily="34" charset="0"/>
          </a:endParaRPr>
        </a:p>
      </dsp:txBody>
      <dsp:txXfrm>
        <a:off x="2312987" y="0"/>
        <a:ext cx="2958306" cy="1387795"/>
      </dsp:txXfrm>
    </dsp:sp>
    <dsp:sp modelId="{D28E1E7E-14F7-4C18-B1B1-7994D11684A0}">
      <dsp:nvSpPr>
        <dsp:cNvPr id="0" name=""/>
        <dsp:cNvSpPr/>
      </dsp:nvSpPr>
      <dsp:spPr>
        <a:xfrm>
          <a:off x="809547" y="1387795"/>
          <a:ext cx="3006880" cy="3006880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617659"/>
            <a:satOff val="-11976"/>
            <a:lumOff val="-4313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0634B-B590-45CA-B721-923BFCB3EB9D}">
      <dsp:nvSpPr>
        <dsp:cNvPr id="0" name=""/>
        <dsp:cNvSpPr/>
      </dsp:nvSpPr>
      <dsp:spPr>
        <a:xfrm>
          <a:off x="2312987" y="1387795"/>
          <a:ext cx="5916612" cy="30068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5">
              <a:hueOff val="-617659"/>
              <a:satOff val="-11976"/>
              <a:lumOff val="-43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rgbClr val="C00000"/>
              </a:solidFill>
              <a:latin typeface="Antique Moderne CE" pitchFamily="2" charset="0"/>
              <a:ea typeface="Tahoma" pitchFamily="34" charset="0"/>
              <a:cs typeface="Tahoma" pitchFamily="34" charset="0"/>
            </a:rPr>
            <a:t>krystal</a:t>
          </a:r>
          <a:endParaRPr lang="cs-CZ" sz="4400" b="1" kern="1200" dirty="0">
            <a:solidFill>
              <a:srgbClr val="C00000"/>
            </a:solidFill>
            <a:latin typeface="Antique Moderne CE" pitchFamily="2" charset="0"/>
            <a:ea typeface="Tahoma" pitchFamily="34" charset="0"/>
            <a:cs typeface="Tahoma" pitchFamily="34" charset="0"/>
          </a:endParaRPr>
        </a:p>
      </dsp:txBody>
      <dsp:txXfrm>
        <a:off x="2312987" y="1387795"/>
        <a:ext cx="2958306" cy="1387790"/>
      </dsp:txXfrm>
    </dsp:sp>
    <dsp:sp modelId="{3F55C04F-93CA-40F6-88AB-C18C0E917136}">
      <dsp:nvSpPr>
        <dsp:cNvPr id="0" name=""/>
        <dsp:cNvSpPr/>
      </dsp:nvSpPr>
      <dsp:spPr>
        <a:xfrm>
          <a:off x="1619091" y="2775586"/>
          <a:ext cx="1387791" cy="1387791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1235318"/>
            <a:satOff val="-23953"/>
            <a:lumOff val="-8627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78338-C27F-4E55-975F-D12F5DB4C2CD}">
      <dsp:nvSpPr>
        <dsp:cNvPr id="0" name=""/>
        <dsp:cNvSpPr/>
      </dsp:nvSpPr>
      <dsp:spPr>
        <a:xfrm>
          <a:off x="2312987" y="2775586"/>
          <a:ext cx="5916612" cy="13877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5">
              <a:hueOff val="-1235318"/>
              <a:satOff val="-23953"/>
              <a:lumOff val="-86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rgbClr val="C00000"/>
              </a:solidFill>
              <a:latin typeface="Antique Moderne CE" pitchFamily="2" charset="0"/>
            </a:rPr>
            <a:t>kontext</a:t>
          </a:r>
          <a:endParaRPr lang="cs-CZ" sz="4400" b="1" kern="1200" dirty="0">
            <a:solidFill>
              <a:srgbClr val="C00000"/>
            </a:solidFill>
            <a:latin typeface="Antique Moderne CE" pitchFamily="2" charset="0"/>
          </a:endParaRPr>
        </a:p>
      </dsp:txBody>
      <dsp:txXfrm>
        <a:off x="2312987" y="2775586"/>
        <a:ext cx="2958306" cy="1387791"/>
      </dsp:txXfrm>
    </dsp:sp>
    <dsp:sp modelId="{2EEEA9AC-D787-42A9-97ED-4C1A0FABD8BD}">
      <dsp:nvSpPr>
        <dsp:cNvPr id="0" name=""/>
        <dsp:cNvSpPr/>
      </dsp:nvSpPr>
      <dsp:spPr>
        <a:xfrm>
          <a:off x="5271293" y="0"/>
          <a:ext cx="2958306" cy="1387795"/>
        </a:xfrm>
        <a:prstGeom prst="rect">
          <a:avLst/>
        </a:prstGeom>
        <a:noFill/>
        <a:ln w="48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latin typeface="Antique Moderne CE" pitchFamily="2" charset="0"/>
            </a:rPr>
            <a:t>Nalézt novou a neotřelou formu</a:t>
          </a:r>
          <a:endParaRPr lang="cs-CZ" sz="1900" kern="1200" dirty="0">
            <a:latin typeface="Antique Moderne CE" pitchFamily="2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latin typeface="Antique Moderne CE" pitchFamily="2" charset="0"/>
            </a:rPr>
            <a:t>Projevit architektova ducha</a:t>
          </a:r>
          <a:endParaRPr lang="cs-CZ" sz="1900" kern="1200" dirty="0">
            <a:latin typeface="Antique Moderne CE" pitchFamily="2" charset="0"/>
          </a:endParaRPr>
        </a:p>
      </dsp:txBody>
      <dsp:txXfrm>
        <a:off x="5271293" y="0"/>
        <a:ext cx="2958306" cy="1387795"/>
      </dsp:txXfrm>
    </dsp:sp>
    <dsp:sp modelId="{2E121776-A68B-488C-9513-0A7607EEFBB3}">
      <dsp:nvSpPr>
        <dsp:cNvPr id="0" name=""/>
        <dsp:cNvSpPr/>
      </dsp:nvSpPr>
      <dsp:spPr>
        <a:xfrm>
          <a:off x="5271293" y="1387795"/>
          <a:ext cx="2958306" cy="1387790"/>
        </a:xfrm>
        <a:prstGeom prst="rect">
          <a:avLst/>
        </a:prstGeom>
        <a:noFill/>
        <a:ln w="48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latin typeface="Antique Moderne CE" pitchFamily="2" charset="0"/>
            </a:rPr>
            <a:t>Šikmá geometrická forma má prorůstat celou stavbu</a:t>
          </a:r>
          <a:endParaRPr lang="cs-CZ" sz="1900" kern="1200" dirty="0">
            <a:latin typeface="Antique Moderne CE" pitchFamily="2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latin typeface="Antique Moderne CE" pitchFamily="2" charset="0"/>
            </a:rPr>
            <a:t>Narušit tradiční rozvržení dekoru a uvolnit vnitřní energii</a:t>
          </a:r>
          <a:endParaRPr lang="cs-CZ" sz="1900" kern="1200" dirty="0">
            <a:latin typeface="Antique Moderne CE" pitchFamily="2" charset="0"/>
          </a:endParaRPr>
        </a:p>
      </dsp:txBody>
      <dsp:txXfrm>
        <a:off x="5271293" y="1387795"/>
        <a:ext cx="2958306" cy="1387790"/>
      </dsp:txXfrm>
    </dsp:sp>
    <dsp:sp modelId="{C3A13175-3D8B-40FE-8DDC-CE60D300C674}">
      <dsp:nvSpPr>
        <dsp:cNvPr id="0" name=""/>
        <dsp:cNvSpPr/>
      </dsp:nvSpPr>
      <dsp:spPr>
        <a:xfrm>
          <a:off x="5271293" y="2775586"/>
          <a:ext cx="2958306" cy="1387791"/>
        </a:xfrm>
        <a:prstGeom prst="rect">
          <a:avLst/>
        </a:prstGeom>
        <a:noFill/>
        <a:ln w="48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latin typeface="Antique Moderne CE" pitchFamily="2" charset="0"/>
            </a:rPr>
            <a:t>Důležité je respektovat okolní zástavbu</a:t>
          </a:r>
          <a:endParaRPr lang="cs-CZ" sz="1900" kern="1200" dirty="0">
            <a:latin typeface="Antique Moderne CE" pitchFamily="2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latin typeface="Antique Moderne CE" pitchFamily="2" charset="0"/>
            </a:rPr>
            <a:t>Členové se angažovali také v Klubu za starou Prahu</a:t>
          </a:r>
          <a:endParaRPr lang="cs-CZ" sz="1900" kern="1200" dirty="0">
            <a:latin typeface="Antique Moderne CE" pitchFamily="2" charset="0"/>
          </a:endParaRPr>
        </a:p>
      </dsp:txBody>
      <dsp:txXfrm>
        <a:off x="5271293" y="2775586"/>
        <a:ext cx="2958306" cy="13877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A0977-5859-4834-BC4F-7E1EF73B36D2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353073-F54E-4472-B902-77316B8B4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353073-F54E-4472-B902-77316B8B4A7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353073-F54E-4472-B902-77316B8B4A7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A0EF888-1553-492E-A141-DF43DDD767F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97CD0EE-27B8-46FE-A93B-809364D0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Praha,_V%C3%BDto%C5%88,_kubistick%C3%A1_vila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Kubistická architektura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dirty="0" smtClean="0"/>
              <a:t>Moderní a současná architektura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800" dirty="0" smtClean="0"/>
              <a:t>Číslo DUM: VY_32_INOVACE_DVK_4_16</a:t>
            </a:r>
            <a:endParaRPr lang="cs-CZ" sz="1800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404664"/>
            <a:ext cx="5778531" cy="1127667"/>
          </a:xfrm>
          <a:prstGeom prst="rect">
            <a:avLst/>
          </a:prstGeom>
        </p:spPr>
      </p:pic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571472" y="6400800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000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000" dirty="0" smtClean="0">
                <a:solidFill>
                  <a:srgbClr val="FFC000"/>
                </a:solidFill>
              </a:rPr>
              <a:t>Konstatování</a:t>
            </a:r>
            <a:r>
              <a:rPr lang="cs-CZ" sz="5400" u="sng" dirty="0" smtClean="0">
                <a:solidFill>
                  <a:srgbClr val="FFFF00"/>
                </a:solidFill>
              </a:rPr>
              <a:t> </a:t>
            </a:r>
            <a:r>
              <a:rPr lang="cs-CZ" sz="4400" u="sng" dirty="0" smtClean="0">
                <a:solidFill>
                  <a:srgbClr val="FFFF00"/>
                </a:solidFill>
              </a:rPr>
              <a:t/>
            </a:r>
            <a:br>
              <a:rPr lang="cs-CZ" sz="4400" u="sng" dirty="0" smtClean="0">
                <a:solidFill>
                  <a:srgbClr val="FFFF00"/>
                </a:solidFill>
              </a:rPr>
            </a:br>
            <a:r>
              <a:rPr lang="cs-CZ" sz="4400" u="sng" dirty="0" smtClean="0">
                <a:solidFill>
                  <a:srgbClr val="FFFF00"/>
                </a:solidFill>
              </a:rPr>
              <a:t>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sz="4100" b="1" dirty="0" smtClean="0">
                <a:latin typeface="Antique Moderne CE" pitchFamily="2" charset="0"/>
              </a:rPr>
              <a:t>Jde o architektonický styl, který je typický pouze pro české prostředí a nikam jinam se nerozšířil</a:t>
            </a:r>
          </a:p>
          <a:p>
            <a:pPr algn="just">
              <a:lnSpc>
                <a:spcPct val="150000"/>
              </a:lnSpc>
            </a:pPr>
            <a:endParaRPr lang="cs-CZ" sz="2400" dirty="0" smtClean="0"/>
          </a:p>
          <a:p>
            <a:pPr algn="ctr">
              <a:lnSpc>
                <a:spcPct val="150000"/>
              </a:lnSpc>
            </a:pPr>
            <a:r>
              <a:rPr lang="cs-CZ" sz="3600" dirty="0" smtClean="0">
                <a:solidFill>
                  <a:srgbClr val="C00000"/>
                </a:solidFill>
                <a:latin typeface="Antique Moderne CE" pitchFamily="2" charset="0"/>
              </a:rPr>
              <a:t>V české moderně se takováto situace již nikdy neopakovala </a:t>
            </a:r>
          </a:p>
          <a:p>
            <a:pPr algn="ctr">
              <a:lnSpc>
                <a:spcPct val="150000"/>
              </a:lnSpc>
              <a:buNone/>
            </a:pPr>
            <a:endParaRPr lang="cs-CZ" sz="5100" dirty="0">
              <a:latin typeface="Antique Moderne C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J. Chochol – </a:t>
            </a:r>
            <a:r>
              <a:rPr lang="cs-CZ" sz="3600" dirty="0" err="1" smtClean="0">
                <a:solidFill>
                  <a:srgbClr val="FFC000"/>
                </a:solidFill>
              </a:rPr>
              <a:t>Kovařovičova</a:t>
            </a:r>
            <a:r>
              <a:rPr lang="cs-CZ" sz="3600" dirty="0" smtClean="0">
                <a:solidFill>
                  <a:srgbClr val="FFC000"/>
                </a:solidFill>
              </a:rPr>
              <a:t> vila (obr. 1)</a:t>
            </a:r>
            <a:endParaRPr lang="cs-CZ" sz="3600" dirty="0">
              <a:solidFill>
                <a:srgbClr val="FFC000"/>
              </a:solidFill>
            </a:endParaRPr>
          </a:p>
        </p:txBody>
      </p:sp>
      <p:pic>
        <p:nvPicPr>
          <p:cNvPr id="4" name="Zástupný symbol pro obsah 3" descr="Josef Chochol - Kovařovičova vi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772816"/>
            <a:ext cx="7448406" cy="48245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Okolnosti vzniku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i="1" dirty="0" smtClean="0">
                <a:solidFill>
                  <a:srgbClr val="C00000"/>
                </a:solidFill>
                <a:latin typeface="Antique Moderne CE" pitchFamily="2" charset="0"/>
              </a:rPr>
              <a:t>Skupina mladých avantgardních architektů, inspirována francouzským kubismem Picassa a </a:t>
            </a:r>
            <a:r>
              <a:rPr lang="cs-CZ" i="1" dirty="0" err="1" smtClean="0">
                <a:solidFill>
                  <a:srgbClr val="C00000"/>
                </a:solidFill>
                <a:latin typeface="Antique Moderne CE" pitchFamily="2" charset="0"/>
              </a:rPr>
              <a:t>Braqua</a:t>
            </a:r>
            <a:r>
              <a:rPr lang="cs-CZ" i="1" dirty="0" smtClean="0">
                <a:solidFill>
                  <a:srgbClr val="C00000"/>
                </a:solidFill>
                <a:latin typeface="Antique Moderne CE" pitchFamily="2" charset="0"/>
              </a:rPr>
              <a:t>, založila roku 1910 v Praze hnutí</a:t>
            </a:r>
          </a:p>
          <a:p>
            <a:pPr>
              <a:lnSpc>
                <a:spcPct val="150000"/>
              </a:lnSpc>
            </a:pPr>
            <a:endParaRPr lang="cs-CZ" i="1" dirty="0" smtClean="0">
              <a:solidFill>
                <a:schemeClr val="accent3">
                  <a:lumMod val="75000"/>
                </a:schemeClr>
              </a:solidFill>
              <a:latin typeface="Antique Moderne CE" pitchFamily="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latin typeface="Antique Moderne CE" pitchFamily="2" charset="0"/>
              </a:rPr>
              <a:t>Našli klienty a dokázali realizovat několik veřejných i soukromých staveb a také navrhnout kubistický nábytek a porcelán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Hlavní představitelé </a:t>
            </a:r>
            <a:br>
              <a:rPr lang="cs-CZ" sz="4000" dirty="0" smtClean="0">
                <a:solidFill>
                  <a:srgbClr val="FFC000"/>
                </a:solidFill>
              </a:rPr>
            </a:br>
            <a:r>
              <a:rPr lang="cs-CZ" sz="900" dirty="0" smtClean="0">
                <a:solidFill>
                  <a:srgbClr val="FFC000"/>
                </a:solidFill>
              </a:rPr>
              <a:t>stáhněte náhledy</a:t>
            </a:r>
            <a:endParaRPr lang="cs-CZ" sz="900" dirty="0">
              <a:solidFill>
                <a:srgbClr val="FFC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J. Chochol – Hodkův činžovní dům v Neklanově ulici v Praze (obr. 2)</a:t>
            </a:r>
            <a:endParaRPr lang="cs-CZ" sz="3600" dirty="0">
              <a:solidFill>
                <a:srgbClr val="FFC000"/>
              </a:solidFill>
            </a:endParaRPr>
          </a:p>
        </p:txBody>
      </p:sp>
      <p:pic>
        <p:nvPicPr>
          <p:cNvPr id="4" name="Zástupný symbol pro obsah 3" descr="P10500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81002" y="1993005"/>
            <a:ext cx="5581996" cy="418961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Klíčové pojmy</a:t>
            </a:r>
            <a:endParaRPr lang="cs-CZ" sz="4000" dirty="0">
              <a:solidFill>
                <a:srgbClr val="FFC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err="1" smtClean="0">
                <a:solidFill>
                  <a:srgbClr val="FFC000"/>
                </a:solidFill>
              </a:rPr>
              <a:t>Rondokubismus</a:t>
            </a:r>
            <a:r>
              <a:rPr lang="cs-CZ" sz="4000" dirty="0" smtClean="0">
                <a:solidFill>
                  <a:srgbClr val="FFC000"/>
                </a:solidFill>
              </a:rPr>
              <a:t> 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b="1" dirty="0" smtClean="0">
                <a:latin typeface="Botanika Lite CE" pitchFamily="2" charset="0"/>
              </a:rPr>
              <a:t>Od roku 1918 byl v samostatném Československu hledán nový </a:t>
            </a:r>
            <a:r>
              <a:rPr lang="cs-CZ" b="1" dirty="0" smtClean="0">
                <a:solidFill>
                  <a:srgbClr val="C00000"/>
                </a:solidFill>
                <a:latin typeface="Botanika Lite CE" pitchFamily="2" charset="0"/>
              </a:rPr>
              <a:t>národní a zároveň moderní</a:t>
            </a:r>
            <a:r>
              <a:rPr lang="cs-CZ" b="1" dirty="0" smtClean="0">
                <a:latin typeface="Botanika Lite CE" pitchFamily="2" charset="0"/>
              </a:rPr>
              <a:t> architektonický styl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>
                <a:latin typeface="Antique Moderne CE" pitchFamily="2" charset="0"/>
              </a:rPr>
              <a:t>Došlo k propojení lidové architektury a kubismu. </a:t>
            </a:r>
            <a:r>
              <a:rPr lang="cs-CZ" sz="3600" b="1" i="1" dirty="0" smtClean="0">
                <a:latin typeface="Antique Moderne CE" pitchFamily="2" charset="0"/>
              </a:rPr>
              <a:t>Vznikl </a:t>
            </a:r>
            <a:r>
              <a:rPr lang="cs-CZ" sz="4000" dirty="0" err="1" smtClean="0">
                <a:latin typeface="Bauhaus 93" pitchFamily="82" charset="0"/>
              </a:rPr>
              <a:t>rondokubismus</a:t>
            </a:r>
            <a:endParaRPr lang="cs-CZ" sz="4000" dirty="0">
              <a:latin typeface="Bauhaus 93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J. </a:t>
            </a:r>
            <a:r>
              <a:rPr lang="cs-CZ" sz="4000" dirty="0" err="1" smtClean="0"/>
              <a:t>Gočár</a:t>
            </a:r>
            <a:r>
              <a:rPr lang="cs-CZ" sz="4000" dirty="0" smtClean="0"/>
              <a:t> - </a:t>
            </a:r>
            <a:r>
              <a:rPr lang="cs-CZ" sz="4000" dirty="0" err="1" smtClean="0"/>
              <a:t>Legiobanka</a:t>
            </a:r>
            <a:r>
              <a:rPr lang="cs-CZ" sz="4000" dirty="0" smtClean="0"/>
              <a:t> Praha (obr. 3)</a:t>
            </a:r>
            <a:endParaRPr lang="cs-CZ" sz="4000" dirty="0"/>
          </a:p>
        </p:txBody>
      </p:sp>
      <p:pic>
        <p:nvPicPr>
          <p:cNvPr id="7" name="Zástupný symbol pro obsah 6" descr="legiobanka gočá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43808" y="1628800"/>
            <a:ext cx="3750965" cy="50012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Obrazová dokumentace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Obrázek č. 1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2"/>
              </a:rPr>
              <a:t>http://commons.wikimedia.org/wiki/File:Praha,_V%C3%BDto%C5%88,_</a:t>
            </a:r>
            <a:r>
              <a:rPr lang="cs-CZ" sz="2000" dirty="0" err="1" smtClean="0">
                <a:hlinkClick r:id="rId2"/>
              </a:rPr>
              <a:t>kubistick</a:t>
            </a:r>
            <a:r>
              <a:rPr lang="cs-CZ" sz="2000" dirty="0" smtClean="0">
                <a:hlinkClick r:id="rId2"/>
              </a:rPr>
              <a:t>%C3%A1_vila.</a:t>
            </a:r>
            <a:r>
              <a:rPr lang="cs-CZ" sz="2000" dirty="0" err="1" smtClean="0">
                <a:hlinkClick r:id="rId2"/>
              </a:rPr>
              <a:t>jpg</a:t>
            </a:r>
            <a:r>
              <a:rPr lang="cs-CZ" sz="2000" dirty="0" smtClean="0"/>
              <a:t>     2. 5. 2014</a:t>
            </a:r>
          </a:p>
          <a:p>
            <a:endParaRPr lang="cs-CZ" sz="2000" dirty="0" smtClean="0"/>
          </a:p>
          <a:p>
            <a:r>
              <a:rPr lang="cs-CZ" sz="2000" dirty="0" smtClean="0"/>
              <a:t>Obrázek č. 2</a:t>
            </a:r>
          </a:p>
          <a:p>
            <a:r>
              <a:rPr lang="cs-CZ" sz="2000" dirty="0" smtClean="0"/>
              <a:t>Archiv autora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Obrázek č. 3</a:t>
            </a:r>
          </a:p>
          <a:p>
            <a:r>
              <a:rPr lang="cs-CZ" sz="2000" dirty="0" smtClean="0"/>
              <a:t>Archiv autora</a:t>
            </a:r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Použitá literatura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err="1" smtClean="0"/>
              <a:t>Frampton</a:t>
            </a:r>
            <a:r>
              <a:rPr lang="cs-CZ" sz="2000" dirty="0" smtClean="0"/>
              <a:t>, K., Moderní architektura: kritické dějiny. Praha: Academia 2004.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Dudák, V. (</a:t>
            </a:r>
            <a:r>
              <a:rPr lang="cs-CZ" sz="2000" dirty="0" err="1" smtClean="0"/>
              <a:t>ed</a:t>
            </a:r>
            <a:r>
              <a:rPr lang="cs-CZ" sz="2000" dirty="0" smtClean="0"/>
              <a:t>.), Encyklopedie světové architektury: od menhiru k dekonstruktivismu, díl 1, A-K. Praha 2002. 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Švácha</a:t>
            </a:r>
            <a:r>
              <a:rPr lang="cs-CZ" sz="2000" dirty="0" smtClean="0"/>
              <a:t>, R., Lomené, hranaté a obloukové tvary: česká kubistická architektura 1911-1923. Praha 2000.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373</TotalTime>
  <Words>306</Words>
  <Application>Microsoft Office PowerPoint</Application>
  <PresentationFormat>Předvádění na obrazovce (4:3)</PresentationFormat>
  <Paragraphs>52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Modul</vt:lpstr>
      <vt:lpstr>Kubistická architektura</vt:lpstr>
      <vt:lpstr> Konstatování   </vt:lpstr>
      <vt:lpstr>J. Chochol – Kovařovičova vila (obr. 1)</vt:lpstr>
      <vt:lpstr>Okolnosti vzniku</vt:lpstr>
      <vt:lpstr>Hlavní představitelé  stáhněte náhledy</vt:lpstr>
      <vt:lpstr>J. Chochol – Hodkův činžovní dům v Neklanově ulici v Praze (obr. 2)</vt:lpstr>
      <vt:lpstr>Klíčové pojmy</vt:lpstr>
      <vt:lpstr>Rondokubismus </vt:lpstr>
      <vt:lpstr>J. Gočár - Legiobanka Praha (obr. 3)</vt:lpstr>
      <vt:lpstr>Obrazová dokumentace</vt:lpstr>
      <vt:lpstr>Použitá literatura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Kubistická architektura</dc:title>
  <dc:creator>user</dc:creator>
  <cp:lastModifiedBy>spravce2</cp:lastModifiedBy>
  <cp:revision>38</cp:revision>
  <dcterms:created xsi:type="dcterms:W3CDTF">2013-03-02T13:46:26Z</dcterms:created>
  <dcterms:modified xsi:type="dcterms:W3CDTF">2014-05-28T18:50:04Z</dcterms:modified>
</cp:coreProperties>
</file>