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A710F-3F8F-4E97-A0DD-E19A0D61351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22A63-FC82-4C7C-9199-CF32C844FD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Zákon síly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VY_32_INOVACE_FYZ_1_29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85794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Větší síla působící na těleso je příčinou jeho pohybu s větším zrychlením - přímá úměrnost</a:t>
            </a:r>
          </a:p>
          <a:p>
            <a:r>
              <a:rPr lang="cs-CZ" smtClean="0"/>
              <a:t>Těleso s větší hmotností se působením určité síly pohybuje s menším zrychlením - nepřímá úměrnost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Zákon síly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Velikost zrychlení je přímo úměrná velikosti působící síly a nepřímo úměrná hmotnosti tělesa: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431296" y="3232150"/>
          <a:ext cx="1350254" cy="1268420"/>
        </p:xfrm>
        <a:graphic>
          <a:graphicData uri="http://schemas.openxmlformats.org/presentationml/2006/ole">
            <p:oleObj spid="_x0000_s1026" name="Rovnice" r:id="rId3" imgW="41904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 jakým zrychlením se rozjíždí vozík o hmotnosti 300 kg, jestliže na něj působí chlapec silou 60 N ?</a:t>
            </a:r>
          </a:p>
          <a:p>
            <a:r>
              <a:rPr lang="cs-CZ" smtClean="0"/>
              <a:t>Vlak o hmotnosti 500 t se rozjíždí se zrychlením 0,3 m/s</a:t>
            </a:r>
            <a:r>
              <a:rPr lang="cs-CZ" baseline="30000" smtClean="0"/>
              <a:t>2</a:t>
            </a:r>
            <a:r>
              <a:rPr lang="cs-CZ" smtClean="0"/>
              <a:t>. Vypočtěte tažnou sílu lokomotivy.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m = 300 kg</a:t>
            </a:r>
            <a:br>
              <a:rPr lang="cs-CZ" smtClean="0"/>
            </a:br>
            <a:r>
              <a:rPr lang="cs-CZ" smtClean="0"/>
              <a:t>     F = 60 N</a:t>
            </a:r>
            <a:br>
              <a:rPr lang="cs-CZ" smtClean="0"/>
            </a:br>
            <a:r>
              <a:rPr lang="cs-CZ" smtClean="0"/>
              <a:t>     a = ?</a:t>
            </a:r>
          </a:p>
          <a:p>
            <a:endParaRPr lang="cs-CZ"/>
          </a:p>
          <a:p>
            <a:endParaRPr lang="cs-CZ" smtClean="0"/>
          </a:p>
          <a:p>
            <a:endParaRPr lang="cs-CZ"/>
          </a:p>
          <a:p>
            <a:r>
              <a:rPr lang="cs-CZ" smtClean="0"/>
              <a:t>      a = 0,2 m/s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357290" y="3429000"/>
          <a:ext cx="1064657" cy="1000132"/>
        </p:xfrm>
        <a:graphic>
          <a:graphicData uri="http://schemas.openxmlformats.org/presentationml/2006/ole">
            <p:oleObj spid="_x0000_s2050" name="Rovnice" r:id="rId3" imgW="41904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2. m = 500 t = 500 000 kg</a:t>
            </a:r>
            <a:br>
              <a:rPr lang="cs-CZ" smtClean="0"/>
            </a:br>
            <a:r>
              <a:rPr lang="cs-CZ" smtClean="0"/>
              <a:t>     a = 0,3 m/s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F = ?</a:t>
            </a:r>
          </a:p>
          <a:p>
            <a:endParaRPr lang="cs-CZ"/>
          </a:p>
          <a:p>
            <a:r>
              <a:rPr lang="cs-CZ" smtClean="0"/>
              <a:t>     F = ma</a:t>
            </a:r>
          </a:p>
          <a:p>
            <a:r>
              <a:rPr lang="cs-CZ"/>
              <a:t> </a:t>
            </a:r>
            <a:r>
              <a:rPr lang="cs-CZ" smtClean="0"/>
              <a:t>    F = 150 000 N = 150 kN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138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Zákon síly</vt:lpstr>
      <vt:lpstr>Snímek 2</vt:lpstr>
      <vt:lpstr>Zákon síly</vt:lpstr>
      <vt:lpstr>Příklady</vt:lpstr>
      <vt:lpstr>Řešení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síly</dc:title>
  <dc:creator>Vichovi</dc:creator>
  <cp:lastModifiedBy>spravce2</cp:lastModifiedBy>
  <cp:revision>11</cp:revision>
  <dcterms:created xsi:type="dcterms:W3CDTF">2013-02-24T16:24:22Z</dcterms:created>
  <dcterms:modified xsi:type="dcterms:W3CDTF">2014-05-28T20:51:33Z</dcterms:modified>
</cp:coreProperties>
</file>