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48278-51FA-4B66-9009-19B4D6EBA459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ECD43-12B3-4364-9D05-300B215D86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Výkon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VY_32_INOVACE_FYZ_1_32</a:t>
            </a:r>
          </a:p>
          <a:p>
            <a:endParaRPr lang="cs-CZ">
              <a:solidFill>
                <a:schemeClr val="tx1"/>
              </a:solidFill>
            </a:endParaRPr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714356"/>
            <a:ext cx="5760720" cy="12588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-214378" y="6357958"/>
            <a:ext cx="93583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   </a:t>
            </a:r>
            <a:r>
              <a:rPr lang="cs-CZ" sz="1000" b="1" dirty="0" smtClean="0"/>
              <a:t>Název projektu: Zlepšení podmínek pro vzdělávání na SUŠ, Ostrava</a:t>
            </a:r>
            <a:endParaRPr lang="cs-CZ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Výkon</a:t>
            </a:r>
            <a:r>
              <a:rPr lang="cs-CZ" smtClean="0"/>
              <a:t> je podíl vykonané práce a doby, za kterou byla vykonána:</a:t>
            </a:r>
          </a:p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709248" y="2932103"/>
          <a:ext cx="2648570" cy="2354285"/>
        </p:xfrm>
        <a:graphic>
          <a:graphicData uri="http://schemas.openxmlformats.org/presentationml/2006/ole">
            <p:oleObj spid="_x0000_s1026" name="Rovnice" r:id="rId3" imgW="914400" imgH="812520" progId="Equation.3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/>
          <a:lstStyle/>
          <a:p>
            <a:r>
              <a:rPr lang="cs-CZ" smtClean="0"/>
              <a:t>Jednotka výkonu: </a:t>
            </a:r>
            <a:r>
              <a:rPr lang="cs-CZ" smtClean="0">
                <a:solidFill>
                  <a:srgbClr val="FF0000"/>
                </a:solidFill>
              </a:rPr>
              <a:t>W ( watt )</a:t>
            </a:r>
          </a:p>
          <a:p>
            <a:endParaRPr lang="cs-CZ" smtClean="0"/>
          </a:p>
          <a:p>
            <a:endParaRPr lang="cs-CZ"/>
          </a:p>
          <a:p>
            <a:endParaRPr lang="cs-CZ" smtClean="0"/>
          </a:p>
          <a:p>
            <a:r>
              <a:rPr lang="cs-CZ" smtClean="0"/>
              <a:t>1 W je výkon, při kterém se vykoná práce 1 J</a:t>
            </a:r>
            <a:br>
              <a:rPr lang="cs-CZ" smtClean="0"/>
            </a:br>
            <a:r>
              <a:rPr lang="cs-CZ" smtClean="0"/>
              <a:t>za 1 s.</a:t>
            </a:r>
            <a:endParaRPr lang="cs-CZ"/>
          </a:p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1477121" y="2285992"/>
          <a:ext cx="1244405" cy="1071570"/>
        </p:xfrm>
        <a:graphic>
          <a:graphicData uri="http://schemas.openxmlformats.org/presentationml/2006/ole">
            <p:oleObj spid="_x0000_s2050" name="Rovnice" r:id="rId3" imgW="457200" imgH="393480" progId="Equation.3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 = P t</a:t>
            </a:r>
          </a:p>
          <a:p>
            <a:r>
              <a:rPr lang="cs-CZ" smtClean="0"/>
              <a:t>1 J = 1 W . 1 s</a:t>
            </a:r>
          </a:p>
          <a:p>
            <a:r>
              <a:rPr lang="cs-CZ" smtClean="0"/>
              <a:t>Jednotka práce: Ws - wattsekunda</a:t>
            </a:r>
          </a:p>
          <a:p>
            <a:r>
              <a:rPr lang="cs-CZ" smtClean="0"/>
              <a:t>V praxi: </a:t>
            </a:r>
            <a:r>
              <a:rPr lang="cs-CZ" smtClean="0">
                <a:solidFill>
                  <a:srgbClr val="FF0000"/>
                </a:solidFill>
              </a:rPr>
              <a:t>kWh - kilowatthodina </a:t>
            </a:r>
            <a:r>
              <a:rPr lang="cs-CZ" smtClean="0"/>
              <a:t>- určování práce elektromotorů, měření spotřeby elektrické energie</a:t>
            </a:r>
          </a:p>
          <a:p>
            <a:r>
              <a:rPr lang="cs-CZ" smtClean="0"/>
              <a:t>1 kWh = 1000 . 3600 Ws ( J ) = 3,6 MJ</a:t>
            </a: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Příklady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 Chlapec o hmotnosti 60 kg vyšplhá do výšky 4 m za dobu 5 s. Jaký je jeho výkon?</a:t>
            </a:r>
          </a:p>
          <a:p>
            <a:r>
              <a:rPr lang="cs-CZ" smtClean="0"/>
              <a:t>2. Čerpadlo vyčerpá 5 m</a:t>
            </a:r>
            <a:r>
              <a:rPr lang="cs-CZ" baseline="30000" smtClean="0"/>
              <a:t>3</a:t>
            </a:r>
            <a:r>
              <a:rPr lang="cs-CZ" smtClean="0"/>
              <a:t> vody z šachty hluboké 200 m za 50 s. Jakou práci vykoná </a:t>
            </a:r>
            <a:br>
              <a:rPr lang="cs-CZ" smtClean="0"/>
            </a:br>
            <a:r>
              <a:rPr lang="cs-CZ" smtClean="0"/>
              <a:t>a jaký je jeho výkon?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mtClean="0"/>
              <a:t>1. m = 60 kg                      </a:t>
            </a:r>
            <a:br>
              <a:rPr lang="cs-CZ" smtClean="0"/>
            </a:br>
            <a:r>
              <a:rPr lang="cs-CZ" smtClean="0"/>
              <a:t>     s = 4 m</a:t>
            </a:r>
            <a:br>
              <a:rPr lang="cs-CZ" smtClean="0"/>
            </a:br>
            <a:r>
              <a:rPr lang="cs-CZ" smtClean="0"/>
              <a:t>     t = 5 s                      </a:t>
            </a:r>
            <a:br>
              <a:rPr lang="cs-CZ" smtClean="0"/>
            </a:br>
            <a:r>
              <a:rPr lang="cs-CZ" smtClean="0"/>
              <a:t>     P = ?                         P = 480 W</a:t>
            </a:r>
          </a:p>
          <a:p>
            <a:r>
              <a:rPr lang="cs-CZ" smtClean="0"/>
              <a:t>2. V = 5 m</a:t>
            </a:r>
            <a:r>
              <a:rPr lang="cs-CZ" baseline="30000" smtClean="0"/>
              <a:t>3                              </a:t>
            </a:r>
            <a:r>
              <a:rPr lang="cs-CZ" smtClean="0"/>
              <a:t>W = F s = m g s</a:t>
            </a:r>
            <a:r>
              <a:rPr lang="cs-CZ" baseline="30000" smtClean="0"/>
              <a:t/>
            </a:r>
            <a:br>
              <a:rPr lang="cs-CZ" baseline="30000" smtClean="0"/>
            </a:br>
            <a:r>
              <a:rPr lang="cs-CZ" baseline="30000" smtClean="0"/>
              <a:t>       </a:t>
            </a:r>
            <a:r>
              <a:rPr lang="cs-CZ" smtClean="0"/>
              <a:t>m = </a:t>
            </a:r>
            <a:r>
              <a:rPr lang="el-GR" smtClean="0"/>
              <a:t>ϱ</a:t>
            </a:r>
            <a:r>
              <a:rPr lang="cs-CZ" smtClean="0"/>
              <a:t> V                      W = 10 MJ           </a:t>
            </a:r>
            <a:br>
              <a:rPr lang="cs-CZ" smtClean="0"/>
            </a:br>
            <a:r>
              <a:rPr lang="cs-CZ" smtClean="0"/>
              <a:t>     m = 5 000 kg</a:t>
            </a:r>
            <a:br>
              <a:rPr lang="cs-CZ" smtClean="0"/>
            </a:br>
            <a:r>
              <a:rPr lang="cs-CZ" smtClean="0"/>
              <a:t>     s = 200 m</a:t>
            </a:r>
            <a:br>
              <a:rPr lang="cs-CZ" smtClean="0"/>
            </a:br>
            <a:r>
              <a:rPr lang="cs-CZ" smtClean="0"/>
              <a:t>     t = 50 s                      P = 200 kW</a:t>
            </a:r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286248" y="1714488"/>
          <a:ext cx="2258362" cy="1000132"/>
        </p:xfrm>
        <a:graphic>
          <a:graphicData uri="http://schemas.openxmlformats.org/presentationml/2006/ole">
            <p:oleObj spid="_x0000_s4098" name="Rovnice" r:id="rId3" imgW="888840" imgH="39348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4572000" y="4786322"/>
          <a:ext cx="995523" cy="857256"/>
        </p:xfrm>
        <a:graphic>
          <a:graphicData uri="http://schemas.openxmlformats.org/presentationml/2006/ole">
            <p:oleObj spid="_x0000_s4099" name="Rovnice" r:id="rId4" imgW="457200" imgH="393480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Lepil, Bednařík, Hýblová, </a:t>
            </a:r>
            <a:r>
              <a:rPr lang="cs-CZ" i="1" smtClean="0"/>
              <a:t>Fyzika pro střední školy</a:t>
            </a:r>
            <a:r>
              <a:rPr lang="cs-CZ" smtClean="0"/>
              <a:t>, Prometheus Praha 1993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161</Words>
  <Application>Microsoft Office PowerPoint</Application>
  <PresentationFormat>Předvádění na obrazovce (4:3)</PresentationFormat>
  <Paragraphs>22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Rovnice</vt:lpstr>
      <vt:lpstr>Výkon</vt:lpstr>
      <vt:lpstr>Snímek 2</vt:lpstr>
      <vt:lpstr>Snímek 3</vt:lpstr>
      <vt:lpstr>Snímek 4</vt:lpstr>
      <vt:lpstr>Příklady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Výkon</dc:title>
  <dc:creator>Vichovi</dc:creator>
  <cp:lastModifiedBy>spravce2</cp:lastModifiedBy>
  <cp:revision>9</cp:revision>
  <dcterms:created xsi:type="dcterms:W3CDTF">2013-03-03T15:20:56Z</dcterms:created>
  <dcterms:modified xsi:type="dcterms:W3CDTF">2014-05-28T20:51:46Z</dcterms:modified>
</cp:coreProperties>
</file>