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78C2-8741-4C6D-A482-B7413C510FD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3F6E3-2741-4176-89B6-2C3702607E8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Chování tělesa v kapalině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</a:rPr>
              <a:t>VY_32_INOVACE_FYZ_1_40</a:t>
            </a:r>
          </a:p>
          <a:p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571480"/>
            <a:ext cx="5760720" cy="1258824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-214378" y="6357958"/>
            <a:ext cx="93583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0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Číslo projektu: CZ.1.07./1.5.00/34.0938   </a:t>
            </a:r>
            <a:r>
              <a:rPr lang="cs-CZ" sz="1000" b="1" dirty="0" smtClean="0"/>
              <a:t>Název projektu: Zlepšení podmínek pro vzdělávání na SUŠ, Ostrava</a:t>
            </a:r>
            <a:endParaRPr lang="cs-CZ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Na každé těleso ponořené v kapalině působí dvě síly:</a:t>
            </a:r>
            <a:br>
              <a:rPr lang="cs-CZ" smtClean="0"/>
            </a:br>
            <a:r>
              <a:rPr lang="cs-CZ" smtClean="0"/>
              <a:t>Tíhová síla:       </a:t>
            </a:r>
            <a:r>
              <a:rPr lang="cs-CZ" smtClean="0">
                <a:solidFill>
                  <a:srgbClr val="FF0000"/>
                </a:solidFill>
              </a:rPr>
              <a:t>F</a:t>
            </a:r>
            <a:r>
              <a:rPr lang="cs-CZ" baseline="-25000" smtClean="0">
                <a:solidFill>
                  <a:srgbClr val="FF0000"/>
                </a:solidFill>
              </a:rPr>
              <a:t>G</a:t>
            </a:r>
            <a:r>
              <a:rPr lang="cs-CZ" smtClean="0">
                <a:solidFill>
                  <a:srgbClr val="FF0000"/>
                </a:solidFill>
              </a:rPr>
              <a:t> = V </a:t>
            </a:r>
            <a:r>
              <a:rPr lang="el-GR" smtClean="0">
                <a:solidFill>
                  <a:srgbClr val="FF0000"/>
                </a:solidFill>
              </a:rPr>
              <a:t>ϱ</a:t>
            </a:r>
            <a:r>
              <a:rPr lang="cs-CZ" baseline="-25000" smtClean="0">
                <a:solidFill>
                  <a:srgbClr val="FF0000"/>
                </a:solidFill>
              </a:rPr>
              <a:t>t</a:t>
            </a:r>
            <a:r>
              <a:rPr lang="cs-CZ" smtClean="0">
                <a:solidFill>
                  <a:srgbClr val="FF0000"/>
                </a:solidFill>
              </a:rPr>
              <a:t> g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Vztlaková síla : </a:t>
            </a:r>
            <a:r>
              <a:rPr lang="cs-CZ" smtClean="0">
                <a:solidFill>
                  <a:srgbClr val="FF0000"/>
                </a:solidFill>
              </a:rPr>
              <a:t>F</a:t>
            </a:r>
            <a:r>
              <a:rPr lang="cs-CZ" baseline="-25000" smtClean="0">
                <a:solidFill>
                  <a:srgbClr val="FF0000"/>
                </a:solidFill>
              </a:rPr>
              <a:t>vz</a:t>
            </a:r>
            <a:r>
              <a:rPr lang="cs-CZ" smtClean="0">
                <a:solidFill>
                  <a:srgbClr val="FF0000"/>
                </a:solidFill>
              </a:rPr>
              <a:t> = V </a:t>
            </a:r>
            <a:r>
              <a:rPr lang="el-GR" smtClean="0">
                <a:solidFill>
                  <a:srgbClr val="FF0000"/>
                </a:solidFill>
              </a:rPr>
              <a:t>ϱ</a:t>
            </a:r>
            <a:r>
              <a:rPr lang="cs-CZ" baseline="-25000" smtClean="0">
                <a:solidFill>
                  <a:srgbClr val="FF0000"/>
                </a:solidFill>
              </a:rPr>
              <a:t>k</a:t>
            </a:r>
            <a:r>
              <a:rPr lang="cs-CZ" smtClean="0">
                <a:solidFill>
                  <a:srgbClr val="FF0000"/>
                </a:solidFill>
              </a:rPr>
              <a:t> g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V - objem ponořeného tělesa</a:t>
            </a:r>
            <a:br>
              <a:rPr lang="cs-CZ" smtClean="0"/>
            </a:br>
            <a:r>
              <a:rPr lang="el-GR" smtClean="0"/>
              <a:t> ϱ</a:t>
            </a:r>
            <a:r>
              <a:rPr lang="cs-CZ" baseline="-25000" smtClean="0"/>
              <a:t>t  </a:t>
            </a:r>
            <a:r>
              <a:rPr lang="cs-CZ" smtClean="0"/>
              <a:t>- hustota tělesa</a:t>
            </a:r>
            <a:br>
              <a:rPr lang="cs-CZ" smtClean="0"/>
            </a:br>
            <a:r>
              <a:rPr lang="cs-CZ" smtClean="0"/>
              <a:t> </a:t>
            </a:r>
            <a:r>
              <a:rPr lang="el-GR" smtClean="0"/>
              <a:t>ϱ</a:t>
            </a:r>
            <a:r>
              <a:rPr lang="cs-CZ" baseline="-25000" smtClean="0"/>
              <a:t>k  </a:t>
            </a:r>
            <a:r>
              <a:rPr lang="cs-CZ" smtClean="0"/>
              <a:t>- hustota kapaliny</a:t>
            </a:r>
            <a:r>
              <a:rPr lang="cs-CZ" baseline="30000" smtClean="0"/>
              <a:t/>
            </a:r>
            <a:br>
              <a:rPr lang="cs-CZ" baseline="30000" smtClean="0"/>
            </a:b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Chování tělesa v kapalině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3074" name="Picture 2" descr="https://www.email.cz/download/i/y1YjoygBOns0FZo7p57QRTQAN8F4vOkIbWp7s1xq-MeRJgmnBXVRMGCXKhlsIzalSa9CMbc/0000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643050"/>
            <a:ext cx="6696075" cy="4124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Otázky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Vysvětlete, jak se dosahuje ponoření a    vynoření ponorky</a:t>
            </a:r>
          </a:p>
          <a:p>
            <a:r>
              <a:rPr lang="cs-CZ" smtClean="0"/>
              <a:t>2. Proč stoupá vzhůru balon naplněný horkým vzduchem?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Řešení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1. Při ponoření se naplní komory uvnitř ponorky vodou, tím se zvětší hustota ponorky.</a:t>
            </a:r>
            <a:br>
              <a:rPr lang="cs-CZ" smtClean="0"/>
            </a:br>
            <a:r>
              <a:rPr lang="cs-CZ" smtClean="0"/>
              <a:t>Při vynoření se vyčerpá voda z komor stlačeným vzduchem, tím se zmenší hustota ponorky.</a:t>
            </a:r>
          </a:p>
          <a:p>
            <a:r>
              <a:rPr lang="cs-CZ" smtClean="0"/>
              <a:t>2. Archimedův zákon platí i pro plyny. Horký vzduch má menší hustotu než okolní vzduch, proto stoupá balon vzhůru.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Lepil, Bednařík, </a:t>
            </a:r>
            <a:r>
              <a:rPr lang="cs-CZ" dirty="0" err="1" smtClean="0"/>
              <a:t>Hýblová</a:t>
            </a:r>
            <a:r>
              <a:rPr lang="cs-CZ" dirty="0" smtClean="0"/>
              <a:t>, </a:t>
            </a:r>
            <a:r>
              <a:rPr lang="cs-CZ" i="1" dirty="0" smtClean="0"/>
              <a:t>Fyzika pro střední školy</a:t>
            </a:r>
            <a:r>
              <a:rPr lang="cs-CZ" dirty="0" smtClean="0"/>
              <a:t>, </a:t>
            </a:r>
            <a:r>
              <a:rPr lang="cs-CZ" dirty="0" err="1" smtClean="0"/>
              <a:t>Prometheus</a:t>
            </a:r>
            <a:r>
              <a:rPr lang="cs-CZ" dirty="0" smtClean="0"/>
              <a:t> Praha </a:t>
            </a:r>
            <a:r>
              <a:rPr lang="cs-CZ" dirty="0" smtClean="0"/>
              <a:t>1993</a:t>
            </a:r>
          </a:p>
          <a:p>
            <a:r>
              <a:rPr lang="cs-CZ" dirty="0" smtClean="0"/>
              <a:t>Kresby: vlastní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94</Words>
  <Application>Microsoft Office PowerPoint</Application>
  <PresentationFormat>Předvádění na obrazovce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Chování tělesa v kapalině</vt:lpstr>
      <vt:lpstr>Snímek 2</vt:lpstr>
      <vt:lpstr>Chování tělesa v kapalině</vt:lpstr>
      <vt:lpstr>Otázky</vt:lpstr>
      <vt:lpstr>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Chování tělesa v kapalině</dc:title>
  <dc:creator>Vichovi</dc:creator>
  <cp:lastModifiedBy>spravce2</cp:lastModifiedBy>
  <cp:revision>9</cp:revision>
  <dcterms:created xsi:type="dcterms:W3CDTF">2013-03-11T16:58:17Z</dcterms:created>
  <dcterms:modified xsi:type="dcterms:W3CDTF">2014-05-28T20:52:39Z</dcterms:modified>
</cp:coreProperties>
</file>