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72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70" r:id="rId13"/>
    <p:sldId id="266" r:id="rId14"/>
    <p:sldId id="265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599" autoAdjust="0"/>
  </p:normalViewPr>
  <p:slideViewPr>
    <p:cSldViewPr>
      <p:cViewPr varScale="1">
        <p:scale>
          <a:sx n="71" d="100"/>
          <a:sy n="71" d="100"/>
        </p:scale>
        <p:origin x="-13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01C51BA-E517-45A8-B91A-6AD0D0BE7B70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img11.rajce.idnes.cz/d1101/2/2653/2653736_9a63e71057101a60b58e0e2c6063b1bd/images/024_socha_Jezise_na_druhe_strane_reky.JPG" TargetMode="External"/><Relationship Id="rId3" Type="http://schemas.openxmlformats.org/officeDocument/2006/relationships/hyperlink" Target="http://www.norskoweb.cz/wp-content/gallery/oslo/oslo-2.jpg" TargetMode="External"/><Relationship Id="rId7" Type="http://schemas.openxmlformats.org/officeDocument/2006/relationships/hyperlink" Target="http://www.velkomesta24.cz/wp-content/gallery/berlin-berlin/berlin-berlin-6.jpg" TargetMode="External"/><Relationship Id="rId2" Type="http://schemas.openxmlformats.org/officeDocument/2006/relationships/hyperlink" Target="http://www.letenky.sk/public/files/Kodan/mala_morska_vila_-_kupen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lantour.cz/foto/full/4025-budapest.jpg" TargetMode="External"/><Relationship Id="rId11" Type="http://schemas.openxmlformats.org/officeDocument/2006/relationships/image" Target="../media/image2.png"/><Relationship Id="rId5" Type="http://schemas.openxmlformats.org/officeDocument/2006/relationships/hyperlink" Target="http://www.e-cesty.cz/_foto/6/607_3.jpg" TargetMode="External"/><Relationship Id="rId10" Type="http://schemas.openxmlformats.org/officeDocument/2006/relationships/hyperlink" Target="http://www.allfons.ru/pic/201112/1400x1050/allfons.ru-2509.jpg" TargetMode="External"/><Relationship Id="rId4" Type="http://schemas.openxmlformats.org/officeDocument/2006/relationships/hyperlink" Target="http://forum.valka.cz/attachments/5029/Kyjev_002_Maidan.jpg" TargetMode="External"/><Relationship Id="rId9" Type="http://schemas.openxmlformats.org/officeDocument/2006/relationships/hyperlink" Target="http://www.europepics.org/wp-content/uploads/2011/12/amsterdam-canal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725144"/>
            <a:ext cx="6400800" cy="838944"/>
          </a:xfrm>
        </p:spPr>
        <p:txBody>
          <a:bodyPr>
            <a:normAutofit/>
          </a:bodyPr>
          <a:lstStyle/>
          <a:p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1800" b="1" dirty="0" smtClean="0"/>
              <a:t>VY_32_INOVACE_Z.8.269_fotky z měst v Evropě</a:t>
            </a:r>
            <a:endParaRPr lang="cs-CZ" sz="1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547664" y="3645024"/>
            <a:ext cx="5976937" cy="9906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538859" y="1556792"/>
            <a:ext cx="610551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7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 E M Ě P I S </a:t>
            </a:r>
            <a:endParaRPr lang="cs-CZ" sz="7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520895" y="2708920"/>
            <a:ext cx="615905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Zeměpisné soutěže 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6607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Fotky z hlavních měst</a:t>
            </a:r>
            <a:br>
              <a:rPr lang="cs-CZ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cs-CZ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 Evropě </a:t>
            </a:r>
            <a:endParaRPr lang="cs-CZ" sz="6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5661248"/>
            <a:ext cx="6400800" cy="550912"/>
          </a:xfrm>
        </p:spPr>
        <p:txBody>
          <a:bodyPr>
            <a:noAutofit/>
          </a:bodyPr>
          <a:lstStyle/>
          <a:p>
            <a:pPr algn="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Mgr. Tomáš Keprt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54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3672408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Pokus se napsat stát a hlavní město státu, ze kterého pochází následující fotografie… </a:t>
            </a:r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sym typeface="Wingdings" pitchFamily="2" charset="2"/>
              </a:rPr>
              <a:t>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5661248"/>
            <a:ext cx="6400800" cy="550912"/>
          </a:xfrm>
        </p:spPr>
        <p:txBody>
          <a:bodyPr>
            <a:noAutofit/>
          </a:bodyPr>
          <a:lstStyle/>
          <a:p>
            <a:pPr algn="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Mgr. Tomáš Keprt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54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74440" cy="1506496"/>
          </a:xfrm>
        </p:spPr>
        <p:txBody>
          <a:bodyPr/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5" name="Zástupný symbol pro obsah 4" descr="024_socha_Jezise_na_druhe_strane_rek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188639"/>
            <a:ext cx="5315160" cy="7086879"/>
          </a:xfrm>
        </p:spPr>
      </p:pic>
    </p:spTree>
    <p:extLst>
      <p:ext uri="{BB962C8B-B14F-4D97-AF65-F5344CB8AC3E}">
        <p14:creationId xmlns:p14="http://schemas.microsoft.com/office/powerpoint/2010/main" xmlns="" val="292980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pic>
        <p:nvPicPr>
          <p:cNvPr id="5" name="Zástupný symbol pro obsah 4" descr="607_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28283"/>
            <a:ext cx="9144000" cy="5929717"/>
          </a:xfrm>
        </p:spPr>
      </p:pic>
    </p:spTree>
    <p:extLst>
      <p:ext uri="{BB962C8B-B14F-4D97-AF65-F5344CB8AC3E}">
        <p14:creationId xmlns:p14="http://schemas.microsoft.com/office/powerpoint/2010/main" xmlns="" val="372006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703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pic>
        <p:nvPicPr>
          <p:cNvPr id="5" name="Zástupný symbol pro obsah 4" descr="4025-budapes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08720"/>
            <a:ext cx="9144000" cy="6890198"/>
          </a:xfrm>
        </p:spPr>
      </p:pic>
    </p:spTree>
    <p:extLst>
      <p:ext uri="{BB962C8B-B14F-4D97-AF65-F5344CB8AC3E}">
        <p14:creationId xmlns:p14="http://schemas.microsoft.com/office/powerpoint/2010/main" xmlns="" val="38095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703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5" name="Zástupný symbol pro obsah 4" descr="amsterdam-canal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3024" y="1196752"/>
            <a:ext cx="9217024" cy="5184576"/>
          </a:xfrm>
        </p:spPr>
      </p:pic>
    </p:spTree>
    <p:extLst>
      <p:ext uri="{BB962C8B-B14F-4D97-AF65-F5344CB8AC3E}">
        <p14:creationId xmlns:p14="http://schemas.microsoft.com/office/powerpoint/2010/main" xmlns="" val="48790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2637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5" name="Zástupný symbol pro obsah 4" descr="berlin-berlin-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0872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xmlns="" val="391090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9838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pic>
        <p:nvPicPr>
          <p:cNvPr id="5" name="Zástupný symbol pro obsah 4" descr="Kyjev_002_Maida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836712"/>
            <a:ext cx="8130025" cy="6097519"/>
          </a:xfrm>
        </p:spPr>
      </p:pic>
    </p:spTree>
    <p:extLst>
      <p:ext uri="{BB962C8B-B14F-4D97-AF65-F5344CB8AC3E}">
        <p14:creationId xmlns:p14="http://schemas.microsoft.com/office/powerpoint/2010/main" xmlns="" val="331493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pic>
        <p:nvPicPr>
          <p:cNvPr id="5" name="Zástupný symbol pro obsah 4" descr="mala_morska_vila_-_kupen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980728"/>
            <a:ext cx="8081634" cy="5362402"/>
          </a:xfrm>
        </p:spPr>
      </p:pic>
    </p:spTree>
    <p:extLst>
      <p:ext uri="{BB962C8B-B14F-4D97-AF65-F5344CB8AC3E}">
        <p14:creationId xmlns:p14="http://schemas.microsoft.com/office/powerpoint/2010/main" xmlns="" val="273942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pic>
        <p:nvPicPr>
          <p:cNvPr id="5" name="Zástupný symbol pro obsah 4" descr="oslo-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980728"/>
            <a:ext cx="8335813" cy="5640566"/>
          </a:xfrm>
        </p:spPr>
      </p:pic>
    </p:spTree>
    <p:extLst>
      <p:ext uri="{BB962C8B-B14F-4D97-AF65-F5344CB8AC3E}">
        <p14:creationId xmlns:p14="http://schemas.microsoft.com/office/powerpoint/2010/main" xmlns="" val="306247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703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pic>
        <p:nvPicPr>
          <p:cNvPr id="8" name="Zástupný symbol pro obsah 7" descr="allfons.ru-25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980728"/>
            <a:ext cx="7704856" cy="5544616"/>
          </a:xfrm>
        </p:spPr>
      </p:pic>
    </p:spTree>
    <p:extLst>
      <p:ext uri="{BB962C8B-B14F-4D97-AF65-F5344CB8AC3E}">
        <p14:creationId xmlns:p14="http://schemas.microsoft.com/office/powerpoint/2010/main" xmlns="" val="306247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 </a:t>
            </a:r>
            <a:r>
              <a:rPr lang="cs-CZ" sz="6000" dirty="0" smtClean="0"/>
              <a:t>vyměňte si sešit s Vaším spolužákem…</a:t>
            </a:r>
            <a:endParaRPr lang="cs-CZ" sz="6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Přichází kontrola…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4968552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– Portugalsko - Lisabon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– Itálie - Řím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– Maďarsko - Budapešť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– Holandsko - Amsterdam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– Německo - Berlín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– Ukrajina - Kyjev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– Dánsko - Kodaň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– Norsko – Oslo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– Francie - Paříž</a:t>
            </a:r>
          </a:p>
        </p:txBody>
      </p:sp>
      <p:sp>
        <p:nvSpPr>
          <p:cNvPr id="4" name="Obdélník 3"/>
          <p:cNvSpPr/>
          <p:nvPr/>
        </p:nvSpPr>
        <p:spPr>
          <a:xfrm>
            <a:off x="755576" y="548680"/>
            <a:ext cx="77540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Společně zkontrolujeme </a:t>
            </a:r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: 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414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435280" cy="2808312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cs-CZ" sz="3600" dirty="0" smtClean="0"/>
              <a:t>Zdroje  fotografií:</a:t>
            </a:r>
          </a:p>
          <a:p>
            <a:r>
              <a:rPr lang="cs-CZ" sz="3600" u="sng" dirty="0" smtClean="0">
                <a:hlinkClick r:id="rId2"/>
              </a:rPr>
              <a:t>http://www.letenky.</a:t>
            </a:r>
            <a:r>
              <a:rPr lang="cs-CZ" sz="3600" u="sng" dirty="0" err="1" smtClean="0">
                <a:hlinkClick r:id="rId2"/>
              </a:rPr>
              <a:t>sk</a:t>
            </a:r>
            <a:r>
              <a:rPr lang="cs-CZ" sz="3600" u="sng" dirty="0" smtClean="0">
                <a:hlinkClick r:id="rId2"/>
              </a:rPr>
              <a:t>/public/</a:t>
            </a:r>
            <a:r>
              <a:rPr lang="cs-CZ" sz="3600" u="sng" dirty="0" err="1" smtClean="0">
                <a:hlinkClick r:id="rId2"/>
              </a:rPr>
              <a:t>files</a:t>
            </a:r>
            <a:r>
              <a:rPr lang="cs-CZ" sz="3600" u="sng" dirty="0" smtClean="0">
                <a:hlinkClick r:id="rId2"/>
              </a:rPr>
              <a:t>/</a:t>
            </a:r>
            <a:r>
              <a:rPr lang="cs-CZ" sz="3600" u="sng" dirty="0" err="1" smtClean="0">
                <a:hlinkClick r:id="rId2"/>
              </a:rPr>
              <a:t>Kodan</a:t>
            </a:r>
            <a:r>
              <a:rPr lang="cs-CZ" sz="3600" u="sng" dirty="0" smtClean="0">
                <a:hlinkClick r:id="rId2"/>
              </a:rPr>
              <a:t>/mala_</a:t>
            </a:r>
            <a:r>
              <a:rPr lang="cs-CZ" sz="3600" u="sng" dirty="0" err="1" smtClean="0">
                <a:hlinkClick r:id="rId2"/>
              </a:rPr>
              <a:t>morska</a:t>
            </a:r>
            <a:r>
              <a:rPr lang="cs-CZ" sz="3600" u="sng" dirty="0" smtClean="0">
                <a:hlinkClick r:id="rId2"/>
              </a:rPr>
              <a:t>_vila_-_kupena.</a:t>
            </a:r>
            <a:r>
              <a:rPr lang="cs-CZ" sz="3600" u="sng" dirty="0" err="1" smtClean="0">
                <a:hlinkClick r:id="rId2"/>
              </a:rPr>
              <a:t>jpg</a:t>
            </a:r>
            <a:endParaRPr lang="cs-CZ" sz="3600" dirty="0" smtClean="0"/>
          </a:p>
          <a:p>
            <a:r>
              <a:rPr lang="cs-CZ" sz="3600" u="sng" dirty="0" smtClean="0">
                <a:hlinkClick r:id="rId3"/>
              </a:rPr>
              <a:t>http://www.</a:t>
            </a:r>
            <a:r>
              <a:rPr lang="cs-CZ" sz="3600" u="sng" dirty="0" err="1" smtClean="0">
                <a:hlinkClick r:id="rId3"/>
              </a:rPr>
              <a:t>norskoweb.cz</a:t>
            </a:r>
            <a:r>
              <a:rPr lang="cs-CZ" sz="3600" u="sng" dirty="0" smtClean="0">
                <a:hlinkClick r:id="rId3"/>
              </a:rPr>
              <a:t>/</a:t>
            </a:r>
            <a:r>
              <a:rPr lang="cs-CZ" sz="3600" u="sng" dirty="0" err="1" smtClean="0">
                <a:hlinkClick r:id="rId3"/>
              </a:rPr>
              <a:t>wp</a:t>
            </a:r>
            <a:r>
              <a:rPr lang="cs-CZ" sz="3600" u="sng" dirty="0" smtClean="0">
                <a:hlinkClick r:id="rId3"/>
              </a:rPr>
              <a:t>-</a:t>
            </a:r>
            <a:r>
              <a:rPr lang="cs-CZ" sz="3600" u="sng" dirty="0" err="1" smtClean="0">
                <a:hlinkClick r:id="rId3"/>
              </a:rPr>
              <a:t>content</a:t>
            </a:r>
            <a:r>
              <a:rPr lang="cs-CZ" sz="3600" u="sng" dirty="0" smtClean="0">
                <a:hlinkClick r:id="rId3"/>
              </a:rPr>
              <a:t>/</a:t>
            </a:r>
            <a:r>
              <a:rPr lang="cs-CZ" sz="3600" u="sng" dirty="0" err="1" smtClean="0">
                <a:hlinkClick r:id="rId3"/>
              </a:rPr>
              <a:t>gallery</a:t>
            </a:r>
            <a:r>
              <a:rPr lang="cs-CZ" sz="3600" u="sng" dirty="0" smtClean="0">
                <a:hlinkClick r:id="rId3"/>
              </a:rPr>
              <a:t>/</a:t>
            </a:r>
            <a:r>
              <a:rPr lang="cs-CZ" sz="3600" u="sng" dirty="0" err="1" smtClean="0">
                <a:hlinkClick r:id="rId3"/>
              </a:rPr>
              <a:t>oslo</a:t>
            </a:r>
            <a:r>
              <a:rPr lang="cs-CZ" sz="3600" u="sng" dirty="0" smtClean="0">
                <a:hlinkClick r:id="rId3"/>
              </a:rPr>
              <a:t>/</a:t>
            </a:r>
            <a:r>
              <a:rPr lang="cs-CZ" sz="3600" u="sng" dirty="0" err="1" smtClean="0">
                <a:hlinkClick r:id="rId3"/>
              </a:rPr>
              <a:t>oslo</a:t>
            </a:r>
            <a:r>
              <a:rPr lang="cs-CZ" sz="3600" u="sng" dirty="0" smtClean="0">
                <a:hlinkClick r:id="rId3"/>
              </a:rPr>
              <a:t>-2.jpg</a:t>
            </a:r>
            <a:endParaRPr lang="cs-CZ" sz="3600" dirty="0" smtClean="0"/>
          </a:p>
          <a:p>
            <a:r>
              <a:rPr lang="cs-CZ" sz="3600" u="sng" dirty="0" smtClean="0">
                <a:hlinkClick r:id="rId4"/>
              </a:rPr>
              <a:t>http://forum.valka.cz/attachments/5029/Kyjev_002_Maidan.jpg</a:t>
            </a:r>
            <a:endParaRPr lang="cs-CZ" sz="3600" dirty="0" smtClean="0"/>
          </a:p>
          <a:p>
            <a:r>
              <a:rPr lang="cs-CZ" sz="3600" u="sng" dirty="0" smtClean="0">
                <a:hlinkClick r:id="rId5"/>
              </a:rPr>
              <a:t>http://www.e-cesty.</a:t>
            </a:r>
            <a:r>
              <a:rPr lang="cs-CZ" sz="3600" u="sng" dirty="0" err="1" smtClean="0">
                <a:hlinkClick r:id="rId5"/>
              </a:rPr>
              <a:t>cz</a:t>
            </a:r>
            <a:r>
              <a:rPr lang="cs-CZ" sz="3600" u="sng" dirty="0" smtClean="0">
                <a:hlinkClick r:id="rId5"/>
              </a:rPr>
              <a:t>/_foto/6/607_3.jpg</a:t>
            </a:r>
            <a:endParaRPr lang="cs-CZ" sz="3600" dirty="0" smtClean="0"/>
          </a:p>
          <a:p>
            <a:r>
              <a:rPr lang="cs-CZ" sz="3600" u="sng" dirty="0" smtClean="0">
                <a:hlinkClick r:id="rId6"/>
              </a:rPr>
              <a:t>http://www.</a:t>
            </a:r>
            <a:r>
              <a:rPr lang="cs-CZ" sz="3600" u="sng" dirty="0" err="1" smtClean="0">
                <a:hlinkClick r:id="rId6"/>
              </a:rPr>
              <a:t>slantour.cz</a:t>
            </a:r>
            <a:r>
              <a:rPr lang="cs-CZ" sz="3600" u="sng" dirty="0" smtClean="0">
                <a:hlinkClick r:id="rId6"/>
              </a:rPr>
              <a:t>/foto/</a:t>
            </a:r>
            <a:r>
              <a:rPr lang="cs-CZ" sz="3600" u="sng" dirty="0" err="1" smtClean="0">
                <a:hlinkClick r:id="rId6"/>
              </a:rPr>
              <a:t>full</a:t>
            </a:r>
            <a:r>
              <a:rPr lang="cs-CZ" sz="3600" u="sng" dirty="0" smtClean="0">
                <a:hlinkClick r:id="rId6"/>
              </a:rPr>
              <a:t>/4025-</a:t>
            </a:r>
            <a:r>
              <a:rPr lang="cs-CZ" sz="3600" u="sng" dirty="0" err="1" smtClean="0">
                <a:hlinkClick r:id="rId6"/>
              </a:rPr>
              <a:t>budapest.jpg</a:t>
            </a:r>
            <a:endParaRPr lang="cs-CZ" sz="3600" dirty="0" smtClean="0"/>
          </a:p>
          <a:p>
            <a:r>
              <a:rPr lang="cs-CZ" sz="3600" u="sng" dirty="0" smtClean="0">
                <a:hlinkClick r:id="rId7"/>
              </a:rPr>
              <a:t>http://www.velkomesta24.cz/</a:t>
            </a:r>
            <a:r>
              <a:rPr lang="cs-CZ" sz="3600" u="sng" dirty="0" err="1" smtClean="0">
                <a:hlinkClick r:id="rId7"/>
              </a:rPr>
              <a:t>wp</a:t>
            </a:r>
            <a:r>
              <a:rPr lang="cs-CZ" sz="3600" u="sng" dirty="0" smtClean="0">
                <a:hlinkClick r:id="rId7"/>
              </a:rPr>
              <a:t>-</a:t>
            </a:r>
            <a:r>
              <a:rPr lang="cs-CZ" sz="3600" u="sng" dirty="0" err="1" smtClean="0">
                <a:hlinkClick r:id="rId7"/>
              </a:rPr>
              <a:t>content</a:t>
            </a:r>
            <a:r>
              <a:rPr lang="cs-CZ" sz="3600" u="sng" dirty="0" smtClean="0">
                <a:hlinkClick r:id="rId7"/>
              </a:rPr>
              <a:t>/</a:t>
            </a:r>
            <a:r>
              <a:rPr lang="cs-CZ" sz="3600" u="sng" dirty="0" err="1" smtClean="0">
                <a:hlinkClick r:id="rId7"/>
              </a:rPr>
              <a:t>gallery</a:t>
            </a:r>
            <a:r>
              <a:rPr lang="cs-CZ" sz="3600" u="sng" dirty="0" smtClean="0">
                <a:hlinkClick r:id="rId7"/>
              </a:rPr>
              <a:t>/berlin-berlin/berlin-berlin-6.jpg</a:t>
            </a:r>
            <a:endParaRPr lang="cs-CZ" sz="3600" dirty="0" smtClean="0"/>
          </a:p>
          <a:p>
            <a:r>
              <a:rPr lang="cs-CZ" sz="3600" u="sng" dirty="0" smtClean="0">
                <a:hlinkClick r:id="rId8"/>
              </a:rPr>
              <a:t>http://img11.rajce.idnes.cz/d1101/2/2653/2653736_9a63e71057101a60b58e0e2c6063b1bd/</a:t>
            </a:r>
            <a:r>
              <a:rPr lang="cs-CZ" sz="3600" u="sng" dirty="0" err="1" smtClean="0">
                <a:hlinkClick r:id="rId8"/>
              </a:rPr>
              <a:t>images</a:t>
            </a:r>
            <a:r>
              <a:rPr lang="cs-CZ" sz="3600" u="sng" dirty="0" smtClean="0">
                <a:hlinkClick r:id="rId8"/>
              </a:rPr>
              <a:t>/024_socha_</a:t>
            </a:r>
            <a:r>
              <a:rPr lang="cs-CZ" sz="3600" u="sng" dirty="0" err="1" smtClean="0">
                <a:hlinkClick r:id="rId8"/>
              </a:rPr>
              <a:t>Jezise</a:t>
            </a:r>
            <a:r>
              <a:rPr lang="cs-CZ" sz="3600" u="sng" dirty="0" smtClean="0">
                <a:hlinkClick r:id="rId8"/>
              </a:rPr>
              <a:t>_na_</a:t>
            </a:r>
            <a:r>
              <a:rPr lang="cs-CZ" sz="3600" u="sng" dirty="0" err="1" smtClean="0">
                <a:hlinkClick r:id="rId8"/>
              </a:rPr>
              <a:t>druhe</a:t>
            </a:r>
            <a:r>
              <a:rPr lang="cs-CZ" sz="3600" u="sng" dirty="0" smtClean="0">
                <a:hlinkClick r:id="rId8"/>
              </a:rPr>
              <a:t>_</a:t>
            </a:r>
            <a:r>
              <a:rPr lang="cs-CZ" sz="3600" u="sng" dirty="0" err="1" smtClean="0">
                <a:hlinkClick r:id="rId8"/>
              </a:rPr>
              <a:t>strane</a:t>
            </a:r>
            <a:r>
              <a:rPr lang="cs-CZ" sz="3600" u="sng" dirty="0" smtClean="0">
                <a:hlinkClick r:id="rId8"/>
              </a:rPr>
              <a:t>_reky.JPG</a:t>
            </a:r>
            <a:endParaRPr lang="cs-CZ" sz="3600" dirty="0" smtClean="0"/>
          </a:p>
          <a:p>
            <a:r>
              <a:rPr lang="cs-CZ" sz="3600" u="sng" dirty="0" smtClean="0">
                <a:hlinkClick r:id="rId9"/>
              </a:rPr>
              <a:t>http://www.</a:t>
            </a:r>
            <a:r>
              <a:rPr lang="cs-CZ" sz="3600" u="sng" dirty="0" err="1" smtClean="0">
                <a:hlinkClick r:id="rId9"/>
              </a:rPr>
              <a:t>europepics.org</a:t>
            </a:r>
            <a:r>
              <a:rPr lang="cs-CZ" sz="3600" u="sng" dirty="0" smtClean="0">
                <a:hlinkClick r:id="rId9"/>
              </a:rPr>
              <a:t>/</a:t>
            </a:r>
            <a:r>
              <a:rPr lang="cs-CZ" sz="3600" u="sng" dirty="0" err="1" smtClean="0">
                <a:hlinkClick r:id="rId9"/>
              </a:rPr>
              <a:t>wp</a:t>
            </a:r>
            <a:r>
              <a:rPr lang="cs-CZ" sz="3600" u="sng" dirty="0" smtClean="0">
                <a:hlinkClick r:id="rId9"/>
              </a:rPr>
              <a:t>-</a:t>
            </a:r>
            <a:r>
              <a:rPr lang="cs-CZ" sz="3600" u="sng" dirty="0" err="1" smtClean="0">
                <a:hlinkClick r:id="rId9"/>
              </a:rPr>
              <a:t>content</a:t>
            </a:r>
            <a:r>
              <a:rPr lang="cs-CZ" sz="3600" u="sng" dirty="0" smtClean="0">
                <a:hlinkClick r:id="rId9"/>
              </a:rPr>
              <a:t>/</a:t>
            </a:r>
            <a:r>
              <a:rPr lang="cs-CZ" sz="3600" u="sng" dirty="0" err="1" smtClean="0">
                <a:hlinkClick r:id="rId9"/>
              </a:rPr>
              <a:t>uploads</a:t>
            </a:r>
            <a:r>
              <a:rPr lang="cs-CZ" sz="3600" u="sng" dirty="0" smtClean="0">
                <a:hlinkClick r:id="rId9"/>
              </a:rPr>
              <a:t>/2011/12/</a:t>
            </a:r>
            <a:r>
              <a:rPr lang="cs-CZ" sz="3600" u="sng" dirty="0" err="1" smtClean="0">
                <a:hlinkClick r:id="rId9"/>
              </a:rPr>
              <a:t>amsterdam</a:t>
            </a:r>
            <a:r>
              <a:rPr lang="cs-CZ" sz="3600" u="sng" dirty="0" smtClean="0">
                <a:hlinkClick r:id="rId9"/>
              </a:rPr>
              <a:t>-</a:t>
            </a:r>
            <a:r>
              <a:rPr lang="cs-CZ" sz="3600" u="sng" dirty="0" err="1" smtClean="0">
                <a:hlinkClick r:id="rId9"/>
              </a:rPr>
              <a:t>canals.jpg</a:t>
            </a:r>
            <a:endParaRPr lang="cs-CZ" sz="3600" dirty="0" smtClean="0"/>
          </a:p>
          <a:p>
            <a:r>
              <a:rPr lang="cs-CZ" sz="3600" u="sng" dirty="0" smtClean="0">
                <a:hlinkClick r:id="rId10"/>
              </a:rPr>
              <a:t>http://www.</a:t>
            </a:r>
            <a:r>
              <a:rPr lang="cs-CZ" sz="3600" u="sng" dirty="0" err="1" smtClean="0">
                <a:hlinkClick r:id="rId10"/>
              </a:rPr>
              <a:t>allfons.ru</a:t>
            </a:r>
            <a:r>
              <a:rPr lang="cs-CZ" sz="3600" u="sng" dirty="0" smtClean="0">
                <a:hlinkClick r:id="rId10"/>
              </a:rPr>
              <a:t>/pic/201112/1400x1050/</a:t>
            </a:r>
            <a:r>
              <a:rPr lang="cs-CZ" sz="3600" u="sng" dirty="0" err="1" smtClean="0">
                <a:hlinkClick r:id="rId10"/>
              </a:rPr>
              <a:t>allfons.ru</a:t>
            </a:r>
            <a:r>
              <a:rPr lang="cs-CZ" sz="3600" u="sng" dirty="0" smtClean="0">
                <a:hlinkClick r:id="rId10"/>
              </a:rPr>
              <a:t>-2509.jpg</a:t>
            </a: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4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19672" y="4581128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79512" y="5877272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i="1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Tomáš Keprt.</a:t>
            </a:r>
            <a:endParaRPr lang="cs-CZ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39</TotalTime>
  <Words>164</Words>
  <Application>Microsoft Office PowerPoint</Application>
  <PresentationFormat>Předvádění na obrazovce (4:3)</PresentationFormat>
  <Paragraphs>47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Vlnění</vt:lpstr>
      <vt:lpstr>Snímek 1</vt:lpstr>
      <vt:lpstr>Fotky z hlavních měst v Evropě </vt:lpstr>
      <vt:lpstr>Pokus se napsat stát a hlavní město státu, ze kterého pochází následující fotografie… </vt:lpstr>
      <vt:lpstr>1</vt:lpstr>
      <vt:lpstr>2</vt:lpstr>
      <vt:lpstr>3</vt:lpstr>
      <vt:lpstr>4</vt:lpstr>
      <vt:lpstr>5</vt:lpstr>
      <vt:lpstr>6</vt:lpstr>
      <vt:lpstr>7</vt:lpstr>
      <vt:lpstr>8</vt:lpstr>
      <vt:lpstr>9</vt:lpstr>
      <vt:lpstr>Přichází kontrola…</vt:lpstr>
      <vt:lpstr>Snímek 14</vt:lpstr>
      <vt:lpstr>Seznam informačních zdrojů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Poznej vlajky států v Evropě  č. 1</dc:title>
  <dc:creator>Keprt Tomáš</dc:creator>
  <cp:lastModifiedBy>admin</cp:lastModifiedBy>
  <cp:revision>13</cp:revision>
  <dcterms:created xsi:type="dcterms:W3CDTF">2012-04-30T09:24:54Z</dcterms:created>
  <dcterms:modified xsi:type="dcterms:W3CDTF">2013-02-27T09:36:20Z</dcterms:modified>
</cp:coreProperties>
</file>