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70" r:id="rId13"/>
    <p:sldId id="266" r:id="rId14"/>
    <p:sldId id="265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599" autoAdjust="0"/>
  </p:normalViewPr>
  <p:slideViewPr>
    <p:cSldViewPr>
      <p:cViewPr varScale="1">
        <p:scale>
          <a:sx n="71" d="100"/>
          <a:sy n="71" d="100"/>
        </p:scale>
        <p:origin x="-13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rontierholidays.net/assets/galleries/340/0da6e5a2a11b1585eb9af4b701151c69.jpg" TargetMode="External"/><Relationship Id="rId3" Type="http://schemas.openxmlformats.org/officeDocument/2006/relationships/hyperlink" Target="http://www.tripzone.cz/content_img_cs/001/atheny-akropole-w-1398.jpg" TargetMode="External"/><Relationship Id="rId7" Type="http://schemas.openxmlformats.org/officeDocument/2006/relationships/hyperlink" Target="http://1.bp.blogspot.com/-7NaTYTFbvrY/UDvgNGksGEI/AAAAAAAAAuI/lsBrZDgzWqk/s1600/B_toprint.JPG" TargetMode="External"/><Relationship Id="rId2" Type="http://schemas.openxmlformats.org/officeDocument/2006/relationships/hyperlink" Target="http://www.europepics.org/wp-content/uploads/2012/08/Westminster-Palac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admin.st.s3.amazonaws.com/n30437/images/bern/bg/stadtbilder_ansicht-muenste.jpg" TargetMode="External"/><Relationship Id="rId11" Type="http://schemas.openxmlformats.org/officeDocument/2006/relationships/image" Target="../media/image2.png"/><Relationship Id="rId5" Type="http://schemas.openxmlformats.org/officeDocument/2006/relationships/hyperlink" Target="http://digart.img.digart.pl/data/img/vol5/11/72/download/6845202.jpg" TargetMode="External"/><Relationship Id="rId10" Type="http://schemas.openxmlformats.org/officeDocument/2006/relationships/hyperlink" Target="http://predragdebevec.files.wordpress.com/2010/06/1237807237000_bukurest_-11.jpg" TargetMode="External"/><Relationship Id="rId4" Type="http://schemas.openxmlformats.org/officeDocument/2006/relationships/hyperlink" Target="http://cache.wanderfly.com/images/user/af5/i-2053230062_33c4bfb254bbe86af6c4e814b8d719b5_b.jpg" TargetMode="External"/><Relationship Id="rId9" Type="http://schemas.openxmlformats.org/officeDocument/2006/relationships/hyperlink" Target="http://www.stockholm.net/files/stockholm_geograph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6400800" cy="838944"/>
          </a:xfrm>
        </p:spPr>
        <p:txBody>
          <a:bodyPr>
            <a:normAutofit/>
          </a:bodyPr>
          <a:lstStyle/>
          <a:p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800" b="1" dirty="0" smtClean="0"/>
              <a:t>VY_32_INOVACE_Z.8.270_fotky z měst v Evropě 2</a:t>
            </a:r>
            <a:endParaRPr lang="cs-CZ" sz="1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47664" y="3645024"/>
            <a:ext cx="5976937" cy="9906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538859" y="1556792"/>
            <a:ext cx="61055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 E M Ě P I S </a:t>
            </a:r>
            <a:endParaRPr lang="cs-CZ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20895" y="2708920"/>
            <a:ext cx="615905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Zeměpisné soutěže 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Fotky z hlavních měst</a:t>
            </a:r>
            <a:br>
              <a:rPr lang="cs-CZ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cs-CZ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 Evropě </a:t>
            </a:r>
            <a:br>
              <a:rPr lang="cs-CZ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cs-CZ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č.2</a:t>
            </a:r>
            <a:endParaRPr lang="cs-CZ" sz="6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3672408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Pokus se napsat stát a hlavní město státu, ze kterého pochází následující fotografie… </a:t>
            </a:r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sym typeface="Wingdings" pitchFamily="2" charset="2"/>
              </a:rPr>
              <a:t>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7787208" cy="57039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0da6e5a2a11b1585eb9af4b701151c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853578"/>
            <a:ext cx="8005896" cy="6004422"/>
          </a:xfrm>
        </p:spPr>
      </p:pic>
    </p:spTree>
    <p:extLst>
      <p:ext uri="{BB962C8B-B14F-4D97-AF65-F5344CB8AC3E}">
        <p14:creationId xmlns="" xmlns:p14="http://schemas.microsoft.com/office/powerpoint/2010/main" val="292980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68452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4905"/>
          <a:stretch>
            <a:fillRect/>
          </a:stretch>
        </p:blipFill>
        <p:spPr>
          <a:xfrm>
            <a:off x="683568" y="980728"/>
            <a:ext cx="7859283" cy="5256584"/>
          </a:xfrm>
        </p:spPr>
      </p:pic>
    </p:spTree>
    <p:extLst>
      <p:ext uri="{BB962C8B-B14F-4D97-AF65-F5344CB8AC3E}">
        <p14:creationId xmlns="" xmlns:p14="http://schemas.microsoft.com/office/powerpoint/2010/main" val="372006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8344" y="2348880"/>
            <a:ext cx="658416" cy="570392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solidFill>
                  <a:schemeClr val="tx1"/>
                </a:solidFill>
                <a:effectLst>
                  <a:reflection blurRad="12700" stA="50000" endPos="50000" dist="5000" dir="5400000" sy="-100000" rotWithShape="0"/>
                </a:effectLst>
              </a:rPr>
              <a:t>3</a:t>
            </a:r>
            <a:endParaRPr lang="cs-CZ" b="1" cap="all" dirty="0">
              <a:ln w="0"/>
              <a:solidFill>
                <a:schemeClr val="tx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6" name="Zástupný symbol pro obsah 5" descr="1237807237000_bukurest_-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0"/>
            <a:ext cx="6768752" cy="6768752"/>
          </a:xfrm>
        </p:spPr>
      </p:pic>
    </p:spTree>
    <p:extLst>
      <p:ext uri="{BB962C8B-B14F-4D97-AF65-F5344CB8AC3E}">
        <p14:creationId xmlns="" xmlns:p14="http://schemas.microsoft.com/office/powerpoint/2010/main" val="38095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atheny-akropole-w-13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908720"/>
            <a:ext cx="8605262" cy="5733256"/>
          </a:xfrm>
        </p:spPr>
      </p:pic>
    </p:spTree>
    <p:extLst>
      <p:ext uri="{BB962C8B-B14F-4D97-AF65-F5344CB8AC3E}">
        <p14:creationId xmlns="" xmlns:p14="http://schemas.microsoft.com/office/powerpoint/2010/main" val="48790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637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B_toprin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836712"/>
            <a:ext cx="8280920" cy="5775942"/>
          </a:xfrm>
        </p:spPr>
      </p:pic>
    </p:spTree>
    <p:extLst>
      <p:ext uri="{BB962C8B-B14F-4D97-AF65-F5344CB8AC3E}">
        <p14:creationId xmlns="" xmlns:p14="http://schemas.microsoft.com/office/powerpoint/2010/main" val="391090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3140968"/>
            <a:ext cx="586408" cy="49838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i-2053230062_33c4bfb254bbe86af6c4e814b8d719b5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260648"/>
            <a:ext cx="4691246" cy="6584204"/>
          </a:xfrm>
        </p:spPr>
      </p:pic>
    </p:spTree>
    <p:extLst>
      <p:ext uri="{BB962C8B-B14F-4D97-AF65-F5344CB8AC3E}">
        <p14:creationId xmlns="" xmlns:p14="http://schemas.microsoft.com/office/powerpoint/2010/main" val="331493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resized_1280x640_1280x640_stadtbilder_ansicht-muenst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6849"/>
          <a:stretch>
            <a:fillRect/>
          </a:stretch>
        </p:blipFill>
        <p:spPr>
          <a:xfrm>
            <a:off x="0" y="1268760"/>
            <a:ext cx="9658953" cy="5184576"/>
          </a:xfrm>
        </p:spPr>
      </p:pic>
    </p:spTree>
    <p:extLst>
      <p:ext uri="{BB962C8B-B14F-4D97-AF65-F5344CB8AC3E}">
        <p14:creationId xmlns="" xmlns:p14="http://schemas.microsoft.com/office/powerpoint/2010/main" val="273942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stockholm_geograph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908720"/>
            <a:ext cx="7488832" cy="5616624"/>
          </a:xfrm>
        </p:spPr>
      </p:pic>
    </p:spTree>
    <p:extLst>
      <p:ext uri="{BB962C8B-B14F-4D97-AF65-F5344CB8AC3E}">
        <p14:creationId xmlns="" xmlns:p14="http://schemas.microsoft.com/office/powerpoint/2010/main" val="306247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Westminster-Pala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052736"/>
            <a:ext cx="8064896" cy="6299588"/>
          </a:xfrm>
        </p:spPr>
      </p:pic>
    </p:spTree>
    <p:extLst>
      <p:ext uri="{BB962C8B-B14F-4D97-AF65-F5344CB8AC3E}">
        <p14:creationId xmlns="" xmlns:p14="http://schemas.microsoft.com/office/powerpoint/2010/main" val="306247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 </a:t>
            </a:r>
            <a:r>
              <a:rPr lang="cs-CZ" sz="6000" dirty="0" smtClean="0"/>
              <a:t>vyměňte si sešit s Vaším spolužákem…</a:t>
            </a:r>
            <a:endParaRPr lang="cs-CZ" sz="6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Přichází kontrola…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968552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Španělsko - Madrid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-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aršava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Rumunsko - Bukurešť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Řecko - Athény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Belgie - Brusel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Slovensko - Bratislava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Švýcarsko - Bern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Švédsko - Stockholm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Velká Británie - Londýn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55576" y="548680"/>
            <a:ext cx="77540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Společně zkontrolujeme </a:t>
            </a:r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: 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414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435280" cy="28083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/>
              <a:t>Zdroje  fotografií:</a:t>
            </a:r>
          </a:p>
          <a:p>
            <a:r>
              <a:rPr lang="cs-CZ" sz="1200" u="sng" dirty="0" smtClean="0">
                <a:hlinkClick r:id="rId2"/>
              </a:rPr>
              <a:t>http://www.</a:t>
            </a:r>
            <a:r>
              <a:rPr lang="cs-CZ" sz="1200" u="sng" dirty="0" err="1" smtClean="0">
                <a:hlinkClick r:id="rId2"/>
              </a:rPr>
              <a:t>europepics.org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wp</a:t>
            </a:r>
            <a:r>
              <a:rPr lang="cs-CZ" sz="1200" u="sng" dirty="0" smtClean="0">
                <a:hlinkClick r:id="rId2"/>
              </a:rPr>
              <a:t>-</a:t>
            </a:r>
            <a:r>
              <a:rPr lang="cs-CZ" sz="1200" u="sng" dirty="0" err="1" smtClean="0">
                <a:hlinkClick r:id="rId2"/>
              </a:rPr>
              <a:t>content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uploads</a:t>
            </a:r>
            <a:r>
              <a:rPr lang="cs-CZ" sz="1200" u="sng" dirty="0" smtClean="0">
                <a:hlinkClick r:id="rId2"/>
              </a:rPr>
              <a:t>/2012/08/</a:t>
            </a:r>
            <a:r>
              <a:rPr lang="cs-CZ" sz="1200" u="sng" dirty="0" err="1" smtClean="0">
                <a:hlinkClick r:id="rId2"/>
              </a:rPr>
              <a:t>Westminster</a:t>
            </a:r>
            <a:r>
              <a:rPr lang="cs-CZ" sz="1200" u="sng" dirty="0" smtClean="0">
                <a:hlinkClick r:id="rId2"/>
              </a:rPr>
              <a:t>-</a:t>
            </a:r>
            <a:r>
              <a:rPr lang="cs-CZ" sz="1200" u="sng" dirty="0" err="1" smtClean="0">
                <a:hlinkClick r:id="rId2"/>
              </a:rPr>
              <a:t>Palace.jpg</a:t>
            </a:r>
            <a:endParaRPr lang="cs-CZ" sz="1200" dirty="0" smtClean="0"/>
          </a:p>
          <a:p>
            <a:r>
              <a:rPr lang="cs-CZ" sz="1200" u="sng" dirty="0" smtClean="0">
                <a:hlinkClick r:id="rId3"/>
              </a:rPr>
              <a:t>http://www.</a:t>
            </a:r>
            <a:r>
              <a:rPr lang="cs-CZ" sz="1200" u="sng" dirty="0" err="1" smtClean="0">
                <a:hlinkClick r:id="rId3"/>
              </a:rPr>
              <a:t>tripzone.cz</a:t>
            </a:r>
            <a:r>
              <a:rPr lang="cs-CZ" sz="1200" u="sng" dirty="0" smtClean="0">
                <a:hlinkClick r:id="rId3"/>
              </a:rPr>
              <a:t>/</a:t>
            </a:r>
            <a:r>
              <a:rPr lang="cs-CZ" sz="1200" u="sng" dirty="0" err="1" smtClean="0">
                <a:hlinkClick r:id="rId3"/>
              </a:rPr>
              <a:t>content</a:t>
            </a:r>
            <a:r>
              <a:rPr lang="cs-CZ" sz="1200" u="sng" dirty="0" smtClean="0">
                <a:hlinkClick r:id="rId3"/>
              </a:rPr>
              <a:t>_</a:t>
            </a:r>
            <a:r>
              <a:rPr lang="cs-CZ" sz="1200" u="sng" dirty="0" err="1" smtClean="0">
                <a:hlinkClick r:id="rId3"/>
              </a:rPr>
              <a:t>img</a:t>
            </a:r>
            <a:r>
              <a:rPr lang="cs-CZ" sz="1200" u="sng" dirty="0" smtClean="0">
                <a:hlinkClick r:id="rId3"/>
              </a:rPr>
              <a:t>_</a:t>
            </a:r>
            <a:r>
              <a:rPr lang="cs-CZ" sz="1200" u="sng" dirty="0" err="1" smtClean="0">
                <a:hlinkClick r:id="rId3"/>
              </a:rPr>
              <a:t>cs</a:t>
            </a:r>
            <a:r>
              <a:rPr lang="cs-CZ" sz="1200" u="sng" dirty="0" smtClean="0">
                <a:hlinkClick r:id="rId3"/>
              </a:rPr>
              <a:t>/001/</a:t>
            </a:r>
            <a:r>
              <a:rPr lang="cs-CZ" sz="1200" u="sng" dirty="0" err="1" smtClean="0">
                <a:hlinkClick r:id="rId3"/>
              </a:rPr>
              <a:t>atheny</a:t>
            </a:r>
            <a:r>
              <a:rPr lang="cs-CZ" sz="1200" u="sng" dirty="0" smtClean="0">
                <a:hlinkClick r:id="rId3"/>
              </a:rPr>
              <a:t>-akropole-w-1398.jpg</a:t>
            </a:r>
            <a:endParaRPr lang="cs-CZ" sz="1200" dirty="0" smtClean="0"/>
          </a:p>
          <a:p>
            <a:r>
              <a:rPr lang="cs-CZ" sz="1200" u="sng" dirty="0" smtClean="0">
                <a:hlinkClick r:id="rId4"/>
              </a:rPr>
              <a:t>http://cache.wanderfly.com/images/user/af5/i-2053230062_33c4bfb254bbe86af6c4e814b8d719b5_b.jpg</a:t>
            </a:r>
            <a:endParaRPr lang="cs-CZ" sz="1200" dirty="0" smtClean="0"/>
          </a:p>
          <a:p>
            <a:r>
              <a:rPr lang="cs-CZ" sz="1200" u="sng" dirty="0" smtClean="0">
                <a:hlinkClick r:id="rId5"/>
              </a:rPr>
              <a:t>http://digart.img.digart.pl/data/img/vol5/11/72/download/6845202.jpg</a:t>
            </a:r>
            <a:endParaRPr lang="cs-CZ" sz="1200" dirty="0" smtClean="0"/>
          </a:p>
          <a:p>
            <a:r>
              <a:rPr lang="cs-CZ" sz="1200" u="sng" dirty="0" smtClean="0">
                <a:hlinkClick r:id="rId6"/>
              </a:rPr>
              <a:t>http://images.gadmin.st.s3.amazonaws.com/n30437/</a:t>
            </a:r>
            <a:r>
              <a:rPr lang="cs-CZ" sz="1200" u="sng" dirty="0" err="1" smtClean="0">
                <a:hlinkClick r:id="rId6"/>
              </a:rPr>
              <a:t>images</a:t>
            </a:r>
            <a:r>
              <a:rPr lang="cs-CZ" sz="1200" u="sng" dirty="0" smtClean="0">
                <a:hlinkClick r:id="rId6"/>
              </a:rPr>
              <a:t>/</a:t>
            </a:r>
            <a:r>
              <a:rPr lang="cs-CZ" sz="1200" u="sng" dirty="0" err="1" smtClean="0">
                <a:hlinkClick r:id="rId6"/>
              </a:rPr>
              <a:t>bern</a:t>
            </a:r>
            <a:r>
              <a:rPr lang="cs-CZ" sz="1200" u="sng" dirty="0" smtClean="0">
                <a:hlinkClick r:id="rId6"/>
              </a:rPr>
              <a:t>/</a:t>
            </a:r>
            <a:r>
              <a:rPr lang="cs-CZ" sz="1200" u="sng" dirty="0" err="1" smtClean="0">
                <a:hlinkClick r:id="rId6"/>
              </a:rPr>
              <a:t>bg</a:t>
            </a:r>
            <a:r>
              <a:rPr lang="cs-CZ" sz="1200" u="sng" dirty="0" smtClean="0">
                <a:hlinkClick r:id="rId6"/>
              </a:rPr>
              <a:t>/</a:t>
            </a:r>
            <a:r>
              <a:rPr lang="cs-CZ" sz="1200" u="sng" dirty="0" err="1" smtClean="0">
                <a:hlinkClick r:id="rId6"/>
              </a:rPr>
              <a:t>stadtbilder</a:t>
            </a:r>
            <a:r>
              <a:rPr lang="cs-CZ" sz="1200" u="sng" dirty="0" smtClean="0">
                <a:hlinkClick r:id="rId6"/>
              </a:rPr>
              <a:t>_</a:t>
            </a:r>
            <a:r>
              <a:rPr lang="cs-CZ" sz="1200" u="sng" dirty="0" err="1" smtClean="0">
                <a:hlinkClick r:id="rId6"/>
              </a:rPr>
              <a:t>ansicht</a:t>
            </a:r>
            <a:r>
              <a:rPr lang="cs-CZ" sz="1200" u="sng" dirty="0" smtClean="0">
                <a:hlinkClick r:id="rId6"/>
              </a:rPr>
              <a:t>-</a:t>
            </a:r>
            <a:r>
              <a:rPr lang="cs-CZ" sz="1200" u="sng" dirty="0" err="1" smtClean="0">
                <a:hlinkClick r:id="rId6"/>
              </a:rPr>
              <a:t>muenste.jpg</a:t>
            </a:r>
            <a:endParaRPr lang="cs-CZ" sz="1200" dirty="0" smtClean="0"/>
          </a:p>
          <a:p>
            <a:r>
              <a:rPr lang="cs-CZ" sz="1200" u="sng" dirty="0" smtClean="0">
                <a:hlinkClick r:id="rId7"/>
              </a:rPr>
              <a:t>http://1.bp.blogspot.com/-7NaTYTFbvrY/</a:t>
            </a:r>
            <a:r>
              <a:rPr lang="cs-CZ" sz="1200" u="sng" dirty="0" err="1" smtClean="0">
                <a:hlinkClick r:id="rId7"/>
              </a:rPr>
              <a:t>UDvgNGksGEI</a:t>
            </a:r>
            <a:r>
              <a:rPr lang="cs-CZ" sz="1200" u="sng" dirty="0" smtClean="0">
                <a:hlinkClick r:id="rId7"/>
              </a:rPr>
              <a:t>/</a:t>
            </a:r>
            <a:r>
              <a:rPr lang="cs-CZ" sz="1200" u="sng" dirty="0" err="1" smtClean="0">
                <a:hlinkClick r:id="rId7"/>
              </a:rPr>
              <a:t>AAAAAAAAAuI</a:t>
            </a:r>
            <a:r>
              <a:rPr lang="cs-CZ" sz="1200" u="sng" dirty="0" smtClean="0">
                <a:hlinkClick r:id="rId7"/>
              </a:rPr>
              <a:t>/</a:t>
            </a:r>
            <a:r>
              <a:rPr lang="cs-CZ" sz="1200" u="sng" dirty="0" err="1" smtClean="0">
                <a:hlinkClick r:id="rId7"/>
              </a:rPr>
              <a:t>lsBrZDgzWqk</a:t>
            </a:r>
            <a:r>
              <a:rPr lang="cs-CZ" sz="1200" u="sng" dirty="0" smtClean="0">
                <a:hlinkClick r:id="rId7"/>
              </a:rPr>
              <a:t>/s1600/B_</a:t>
            </a:r>
            <a:r>
              <a:rPr lang="cs-CZ" sz="1200" u="sng" dirty="0" err="1" smtClean="0">
                <a:hlinkClick r:id="rId7"/>
              </a:rPr>
              <a:t>toprint.JPG</a:t>
            </a:r>
            <a:endParaRPr lang="cs-CZ" sz="1200" dirty="0" smtClean="0"/>
          </a:p>
          <a:p>
            <a:r>
              <a:rPr lang="cs-CZ" sz="1200" u="sng" dirty="0" smtClean="0">
                <a:hlinkClick r:id="rId8"/>
              </a:rPr>
              <a:t>http://www.</a:t>
            </a:r>
            <a:r>
              <a:rPr lang="cs-CZ" sz="1200" u="sng" dirty="0" err="1" smtClean="0">
                <a:hlinkClick r:id="rId8"/>
              </a:rPr>
              <a:t>frontierholidays.net</a:t>
            </a:r>
            <a:r>
              <a:rPr lang="cs-CZ" sz="1200" u="sng" dirty="0" smtClean="0">
                <a:hlinkClick r:id="rId8"/>
              </a:rPr>
              <a:t>/</a:t>
            </a:r>
            <a:r>
              <a:rPr lang="cs-CZ" sz="1200" u="sng" dirty="0" err="1" smtClean="0">
                <a:hlinkClick r:id="rId8"/>
              </a:rPr>
              <a:t>assets</a:t>
            </a:r>
            <a:r>
              <a:rPr lang="cs-CZ" sz="1200" u="sng" dirty="0" smtClean="0">
                <a:hlinkClick r:id="rId8"/>
              </a:rPr>
              <a:t>/</a:t>
            </a:r>
            <a:r>
              <a:rPr lang="cs-CZ" sz="1200" u="sng" dirty="0" err="1" smtClean="0">
                <a:hlinkClick r:id="rId8"/>
              </a:rPr>
              <a:t>galleries</a:t>
            </a:r>
            <a:r>
              <a:rPr lang="cs-CZ" sz="1200" u="sng" dirty="0" smtClean="0">
                <a:hlinkClick r:id="rId8"/>
              </a:rPr>
              <a:t>/340/0da6e5a2a11b1585eb9af4b701151c69.jpg</a:t>
            </a:r>
            <a:endParaRPr lang="cs-CZ" sz="1200" dirty="0" smtClean="0"/>
          </a:p>
          <a:p>
            <a:r>
              <a:rPr lang="cs-CZ" sz="1200" u="sng" dirty="0" smtClean="0">
                <a:hlinkClick r:id="rId9"/>
              </a:rPr>
              <a:t>http://www.</a:t>
            </a:r>
            <a:r>
              <a:rPr lang="cs-CZ" sz="1200" u="sng" dirty="0" err="1" smtClean="0">
                <a:hlinkClick r:id="rId9"/>
              </a:rPr>
              <a:t>stockholm.net</a:t>
            </a:r>
            <a:r>
              <a:rPr lang="cs-CZ" sz="1200" u="sng" dirty="0" smtClean="0">
                <a:hlinkClick r:id="rId9"/>
              </a:rPr>
              <a:t>/</a:t>
            </a:r>
            <a:r>
              <a:rPr lang="cs-CZ" sz="1200" u="sng" dirty="0" err="1" smtClean="0">
                <a:hlinkClick r:id="rId9"/>
              </a:rPr>
              <a:t>files</a:t>
            </a:r>
            <a:r>
              <a:rPr lang="cs-CZ" sz="1200" u="sng" dirty="0" smtClean="0">
                <a:hlinkClick r:id="rId9"/>
              </a:rPr>
              <a:t>/</a:t>
            </a:r>
            <a:r>
              <a:rPr lang="cs-CZ" sz="1200" u="sng" dirty="0" err="1" smtClean="0">
                <a:hlinkClick r:id="rId9"/>
              </a:rPr>
              <a:t>stockholm</a:t>
            </a:r>
            <a:r>
              <a:rPr lang="cs-CZ" sz="1200" u="sng" dirty="0" smtClean="0">
                <a:hlinkClick r:id="rId9"/>
              </a:rPr>
              <a:t>_</a:t>
            </a:r>
            <a:r>
              <a:rPr lang="cs-CZ" sz="1200" u="sng" dirty="0" err="1" smtClean="0">
                <a:hlinkClick r:id="rId9"/>
              </a:rPr>
              <a:t>geography.jpg</a:t>
            </a:r>
            <a:endParaRPr lang="cs-CZ" sz="1200" dirty="0" smtClean="0"/>
          </a:p>
          <a:p>
            <a:r>
              <a:rPr lang="cs-CZ" sz="1200" u="sng" dirty="0" smtClean="0">
                <a:hlinkClick r:id="rId10"/>
              </a:rPr>
              <a:t>http://predragdebevec.files.wordpress.com/2010/06/1237807237000_bukurest_-11.jpg</a:t>
            </a:r>
            <a:endParaRPr lang="cs-CZ" sz="12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4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19672" y="4581128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i="1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Tomáš Keprt.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47</TotalTime>
  <Words>166</Words>
  <Application>Microsoft Office PowerPoint</Application>
  <PresentationFormat>Předvádění na obrazovce (4:3)</PresentationFormat>
  <Paragraphs>47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Vlnění</vt:lpstr>
      <vt:lpstr>Snímek 1</vt:lpstr>
      <vt:lpstr>Fotky z hlavních měst v Evropě  č.2</vt:lpstr>
      <vt:lpstr>Pokus se napsat stát a hlavní město státu, ze kterého pochází následující fotografie… 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Přichází kontrola…</vt:lpstr>
      <vt:lpstr>Snímek 14</vt:lpstr>
      <vt:lpstr>Seznam informačních zdrojů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vlajky států v Evropě  č. 1</dc:title>
  <dc:creator>Keprt Tomáš</dc:creator>
  <cp:lastModifiedBy>admin</cp:lastModifiedBy>
  <cp:revision>18</cp:revision>
  <dcterms:created xsi:type="dcterms:W3CDTF">2012-04-30T09:24:54Z</dcterms:created>
  <dcterms:modified xsi:type="dcterms:W3CDTF">2013-02-27T09:46:35Z</dcterms:modified>
</cp:coreProperties>
</file>