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74" r:id="rId4"/>
    <p:sldId id="275" r:id="rId5"/>
    <p:sldId id="279" r:id="rId6"/>
    <p:sldId id="277" r:id="rId7"/>
    <p:sldId id="278" r:id="rId8"/>
    <p:sldId id="26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VY_32_INOVACE_16_Anglický jazyk 5.ročník_</a:t>
          </a:r>
          <a:r>
            <a:rPr lang="cs-CZ" sz="2000" baseline="0" dirty="0" err="1" smtClean="0"/>
            <a:t>Prepositions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of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place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Prepositions</a:t>
          </a:r>
          <a:r>
            <a:rPr lang="cs-CZ" sz="2000" dirty="0" smtClean="0"/>
            <a:t> </a:t>
          </a:r>
          <a:r>
            <a:rPr lang="cs-CZ" sz="2000" dirty="0" err="1" smtClean="0"/>
            <a:t>of</a:t>
          </a:r>
          <a:r>
            <a:rPr lang="cs-CZ" sz="2000" dirty="0" smtClean="0"/>
            <a:t> </a:t>
          </a:r>
          <a:r>
            <a:rPr lang="cs-CZ" sz="2000" dirty="0" err="1" smtClean="0"/>
            <a:t>place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VY_32_INOVACE_16_Anglický jazyk 5.ročník_</a:t>
          </a:r>
          <a:r>
            <a:rPr lang="cs-CZ" sz="2000" kern="1200" baseline="0" dirty="0" err="1" smtClean="0"/>
            <a:t>Prepositions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of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place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Prepositions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of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place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Předložky místa – výklad a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err="1" smtClean="0"/>
              <a:t>Prepositions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place</a:t>
            </a:r>
            <a:endParaRPr lang="cs-CZ" sz="4800" b="1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pic>
        <p:nvPicPr>
          <p:cNvPr id="4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212976"/>
            <a:ext cx="1672438" cy="1673352"/>
          </a:xfrm>
          <a:prstGeom prst="rect">
            <a:avLst/>
          </a:prstGeom>
          <a:noFill/>
        </p:spPr>
      </p:pic>
      <p:pic>
        <p:nvPicPr>
          <p:cNvPr id="2050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996952"/>
            <a:ext cx="2232249" cy="2329482"/>
          </a:xfrm>
          <a:prstGeom prst="rect">
            <a:avLst/>
          </a:prstGeom>
          <a:noFill/>
        </p:spPr>
      </p:pic>
      <p:pic>
        <p:nvPicPr>
          <p:cNvPr id="6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924944"/>
            <a:ext cx="2304256" cy="240462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5301208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between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700808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rabbit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err="1" smtClean="0"/>
              <a:t>Prepositions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place</a:t>
            </a:r>
            <a:endParaRPr lang="cs-CZ" sz="4800" b="1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pic>
        <p:nvPicPr>
          <p:cNvPr id="4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1672438" cy="1673352"/>
          </a:xfrm>
          <a:prstGeom prst="rect">
            <a:avLst/>
          </a:prstGeom>
          <a:noFill/>
        </p:spPr>
      </p:pic>
      <p:pic>
        <p:nvPicPr>
          <p:cNvPr id="2050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780928"/>
            <a:ext cx="2232249" cy="232948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75856" y="5301208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next</a:t>
            </a:r>
            <a:r>
              <a:rPr lang="cs-CZ" sz="6000" b="1" dirty="0" smtClean="0"/>
              <a:t> to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772816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rabbit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err="1" smtClean="0"/>
              <a:t>Prepositions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place</a:t>
            </a:r>
            <a:endParaRPr lang="cs-CZ" sz="4800" b="1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pic>
        <p:nvPicPr>
          <p:cNvPr id="4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212976"/>
            <a:ext cx="1672438" cy="1673352"/>
          </a:xfrm>
          <a:prstGeom prst="rect">
            <a:avLst/>
          </a:prstGeom>
          <a:noFill/>
        </p:spPr>
      </p:pic>
      <p:pic>
        <p:nvPicPr>
          <p:cNvPr id="2050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852936"/>
            <a:ext cx="2232249" cy="232948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75856" y="5301208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opposite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772816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rabbit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err="1" smtClean="0"/>
              <a:t>Prepositions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place</a:t>
            </a:r>
            <a:endParaRPr lang="cs-CZ" sz="4800" b="1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pic>
        <p:nvPicPr>
          <p:cNvPr id="4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509120"/>
            <a:ext cx="1816375" cy="1817367"/>
          </a:xfrm>
          <a:prstGeom prst="rect">
            <a:avLst/>
          </a:prstGeom>
          <a:noFill/>
        </p:spPr>
      </p:pic>
      <p:pic>
        <p:nvPicPr>
          <p:cNvPr id="2050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78807" y="2708920"/>
            <a:ext cx="1680230" cy="175341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5013176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in front </a:t>
            </a:r>
            <a:r>
              <a:rPr lang="cs-CZ" sz="5400" b="1" dirty="0" err="1" smtClean="0"/>
              <a:t>of</a:t>
            </a:r>
            <a:endParaRPr lang="cs-CZ" sz="5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556792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Where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rabbit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err="1" smtClean="0"/>
              <a:t>Prepositions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place</a:t>
            </a:r>
            <a:endParaRPr lang="cs-CZ" sz="4800" b="1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pic>
        <p:nvPicPr>
          <p:cNvPr id="4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rot="2478211">
            <a:off x="3932981" y="2933551"/>
            <a:ext cx="1793312" cy="1794292"/>
          </a:xfrm>
          <a:prstGeom prst="rect">
            <a:avLst/>
          </a:prstGeom>
          <a:noFill/>
        </p:spPr>
      </p:pic>
      <p:pic>
        <p:nvPicPr>
          <p:cNvPr id="2050" name="Picture 2" descr="G:\DUM\Obrazky\košík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924943"/>
            <a:ext cx="2952328" cy="308092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24128" y="4005064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/>
              <a:t>behind</a:t>
            </a:r>
            <a:endParaRPr lang="cs-CZ" sz="5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1556792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Where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rabbit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/>
              <a:t>Match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prepositions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pictures</a:t>
            </a:r>
            <a:r>
              <a:rPr lang="cs-CZ" sz="3600" b="1" dirty="0" smtClean="0"/>
              <a:t>:</a:t>
            </a:r>
            <a:endParaRPr lang="cs-CZ" sz="3600" b="1" dirty="0"/>
          </a:p>
        </p:txBody>
      </p:sp>
      <p:pic>
        <p:nvPicPr>
          <p:cNvPr id="8" name="Picture 2" descr="G:\DUM\Obrazky\prepositions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2478211">
            <a:off x="2835068" y="4932265"/>
            <a:ext cx="657266" cy="657626"/>
          </a:xfrm>
          <a:prstGeom prst="rect">
            <a:avLst/>
          </a:prstGeom>
          <a:noFill/>
        </p:spPr>
      </p:pic>
      <p:pic>
        <p:nvPicPr>
          <p:cNvPr id="9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013176"/>
            <a:ext cx="972045" cy="1014384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7236296" y="2780928"/>
            <a:ext cx="1296144" cy="410344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behind</a:t>
            </a:r>
            <a:endParaRPr lang="cs-CZ" sz="2400" dirty="0"/>
          </a:p>
        </p:txBody>
      </p:sp>
      <p:pic>
        <p:nvPicPr>
          <p:cNvPr id="13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00808"/>
            <a:ext cx="885261" cy="923822"/>
          </a:xfrm>
          <a:prstGeom prst="rect">
            <a:avLst/>
          </a:prstGeom>
          <a:noFill/>
        </p:spPr>
      </p:pic>
      <p:pic>
        <p:nvPicPr>
          <p:cNvPr id="14" name="Picture 2" descr="G:\DUM\Obrazky\preposition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88888"/>
            <a:ext cx="792088" cy="792522"/>
          </a:xfrm>
          <a:prstGeom prst="rect">
            <a:avLst/>
          </a:prstGeom>
          <a:noFill/>
        </p:spPr>
      </p:pic>
      <p:pic>
        <p:nvPicPr>
          <p:cNvPr id="15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813253" cy="848677"/>
          </a:xfrm>
          <a:prstGeom prst="rect">
            <a:avLst/>
          </a:prstGeom>
          <a:noFill/>
        </p:spPr>
      </p:pic>
      <p:pic>
        <p:nvPicPr>
          <p:cNvPr id="16" name="Picture 2" descr="G:\DUM\Obrazky\preposition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365103"/>
            <a:ext cx="792088" cy="792522"/>
          </a:xfrm>
          <a:prstGeom prst="rect">
            <a:avLst/>
          </a:prstGeom>
          <a:noFill/>
        </p:spPr>
      </p:pic>
      <p:pic>
        <p:nvPicPr>
          <p:cNvPr id="17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852936"/>
            <a:ext cx="819264" cy="854950"/>
          </a:xfrm>
          <a:prstGeom prst="rect">
            <a:avLst/>
          </a:prstGeom>
          <a:noFill/>
        </p:spPr>
      </p:pic>
      <p:pic>
        <p:nvPicPr>
          <p:cNvPr id="18" name="Picture 2" descr="G:\DUM\Obrazky\preposition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780928"/>
            <a:ext cx="708206" cy="708594"/>
          </a:xfrm>
          <a:prstGeom prst="rect">
            <a:avLst/>
          </a:prstGeom>
          <a:noFill/>
        </p:spPr>
      </p:pic>
      <p:pic>
        <p:nvPicPr>
          <p:cNvPr id="19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852936"/>
            <a:ext cx="828028" cy="864096"/>
          </a:xfrm>
          <a:prstGeom prst="rect">
            <a:avLst/>
          </a:prstGeom>
          <a:noFill/>
        </p:spPr>
      </p:pic>
      <p:pic>
        <p:nvPicPr>
          <p:cNvPr id="20" name="Picture 2" descr="G:\DUM\Obrazky\košík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5517232"/>
            <a:ext cx="936104" cy="976879"/>
          </a:xfrm>
          <a:prstGeom prst="rect">
            <a:avLst/>
          </a:prstGeom>
          <a:noFill/>
        </p:spPr>
      </p:pic>
      <p:pic>
        <p:nvPicPr>
          <p:cNvPr id="21" name="Picture 2" descr="G:\DUM\Obrazky\preposition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5733256"/>
            <a:ext cx="648072" cy="648427"/>
          </a:xfrm>
          <a:prstGeom prst="rect">
            <a:avLst/>
          </a:prstGeom>
          <a:noFill/>
        </p:spPr>
      </p:pic>
      <p:sp>
        <p:nvSpPr>
          <p:cNvPr id="22" name="Zaoblený obdélník 21"/>
          <p:cNvSpPr/>
          <p:nvPr/>
        </p:nvSpPr>
        <p:spPr>
          <a:xfrm>
            <a:off x="7236296" y="3284984"/>
            <a:ext cx="1224136" cy="410344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next</a:t>
            </a:r>
            <a:r>
              <a:rPr lang="cs-CZ" sz="2400" dirty="0" smtClean="0"/>
              <a:t> to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7236296" y="1772816"/>
            <a:ext cx="1440160" cy="410344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opposite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7236296" y="3789040"/>
            <a:ext cx="1656184" cy="410344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in front </a:t>
            </a:r>
            <a:r>
              <a:rPr lang="cs-CZ" sz="2400" dirty="0" err="1" smtClean="0"/>
              <a:t>of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7236296" y="2276872"/>
            <a:ext cx="1512168" cy="432048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between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725</TotalTime>
  <Words>101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Prepositions of place</vt:lpstr>
      <vt:lpstr>Prepositions of place</vt:lpstr>
      <vt:lpstr>Prepositions of place</vt:lpstr>
      <vt:lpstr>Prepositions of place</vt:lpstr>
      <vt:lpstr>Prepositions of place</vt:lpstr>
      <vt:lpstr>Match the prepositions and the pictures: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97</cp:revision>
  <dcterms:created xsi:type="dcterms:W3CDTF">2011-08-21T15:31:45Z</dcterms:created>
  <dcterms:modified xsi:type="dcterms:W3CDTF">2012-04-03T21:48:55Z</dcterms:modified>
</cp:coreProperties>
</file>