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9" r:id="rId2"/>
    <p:sldId id="257" r:id="rId3"/>
    <p:sldId id="258" r:id="rId4"/>
    <p:sldId id="259" r:id="rId5"/>
    <p:sldId id="260" r:id="rId6"/>
    <p:sldId id="261" r:id="rId7"/>
    <p:sldId id="262" r:id="rId8"/>
    <p:sldId id="277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80" r:id="rId21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51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1A9B5F-3563-410D-AFBE-49BDAFD70B51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38059F-7F96-4AFF-BB61-257842379E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Model : slunce o velikosti fotbalového míče, Země velikosti hrášku, 30m vzdálenost od míče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8059F-7F96-4AFF-BB61-257842379EB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Erupce : vystřelení obrovské hmoty žhavého plynu do výšky až 1 mil. Km – na Zemi polární záře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8059F-7F96-4AFF-BB61-257842379EB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Nesvítí, odráží sluneční světlo, fáze Měsíce, mrtvá krajina, bez vody, bez vzduchu, větru, přitažlivost 6x menší než na Zemi, krátery, hory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8059F-7F96-4AFF-BB61-257842379EB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Deimos</a:t>
            </a:r>
            <a:r>
              <a:rPr lang="cs-CZ" dirty="0" smtClean="0"/>
              <a:t> : krátery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8059F-7F96-4AFF-BB61-257842379EB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Jupiter : 1000x Země, měsíc </a:t>
            </a:r>
            <a:r>
              <a:rPr lang="cs-CZ" dirty="0" err="1" smtClean="0"/>
              <a:t>Io</a:t>
            </a:r>
            <a:r>
              <a:rPr lang="cs-CZ" dirty="0" smtClean="0"/>
              <a:t> – sopečná činnost, </a:t>
            </a:r>
            <a:r>
              <a:rPr lang="cs-CZ" dirty="0" err="1" smtClean="0"/>
              <a:t>Ganymedes</a:t>
            </a:r>
            <a:r>
              <a:rPr lang="cs-CZ" dirty="0" smtClean="0"/>
              <a:t> – krátery, </a:t>
            </a:r>
            <a:r>
              <a:rPr lang="cs-CZ" dirty="0" err="1" smtClean="0"/>
              <a:t>Europa</a:t>
            </a:r>
            <a:r>
              <a:rPr lang="cs-CZ" dirty="0" smtClean="0"/>
              <a:t> – ledová koule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8059F-7F96-4AFF-BB61-257842379EB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</a:t>
            </a:r>
            <a:r>
              <a:rPr lang="cs-CZ" dirty="0" err="1" smtClean="0"/>
              <a:t>saturn</a:t>
            </a:r>
            <a:r>
              <a:rPr lang="cs-CZ" dirty="0" smtClean="0"/>
              <a:t> lze sledovat pouhým okem, prstence : kamínky, prachové částice, měsíc Titan – má atmosféru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8059F-7F96-4AFF-BB61-257842379EB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Uran – měsíc </a:t>
            </a:r>
            <a:r>
              <a:rPr lang="cs-CZ" dirty="0" err="1" smtClean="0"/>
              <a:t>Ariel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8059F-7F96-4AFF-BB61-257842379EBE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Neptun </a:t>
            </a:r>
            <a:r>
              <a:rPr lang="cs-CZ" baseline="0" dirty="0" smtClean="0"/>
              <a:t> - měsíc Triton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38059F-7F96-4AFF-BB61-257842379EBE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4032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VY_32_INOVACE_11.01.02  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Sluneční soustava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Renáta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Hořejšková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Zeměpis pro 1.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1.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červenec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Osvojení si základních znalostí o jednotlivých planetách a ostatních tělesech ve Sluneční soustavě, práce s modelem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Sluneční soustavy.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PowerPoint prezentace, výukový materiál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Umístění ve vesmíru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Galaxie : Mléčná dráha</a:t>
            </a:r>
          </a:p>
          <a:p>
            <a:r>
              <a:rPr lang="cs-CZ" dirty="0" smtClean="0"/>
              <a:t>2. největší galaxie, spirální tvar, 200 miliard hvězd</a:t>
            </a:r>
          </a:p>
          <a:p>
            <a:r>
              <a:rPr lang="cs-CZ" dirty="0" smtClean="0"/>
              <a:t>Sluneční soustava : průměr 12 miliard km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Průměr : 1 392 000 km</a:t>
            </a:r>
          </a:p>
          <a:p>
            <a:r>
              <a:rPr lang="cs-CZ" dirty="0" smtClean="0"/>
              <a:t>Rotace kolem své osy : 27, 25 dne</a:t>
            </a:r>
          </a:p>
          <a:p>
            <a:r>
              <a:rPr lang="cs-CZ" dirty="0" smtClean="0"/>
              <a:t>Hmotnost : 332 946 x Země</a:t>
            </a:r>
          </a:p>
          <a:p>
            <a:r>
              <a:rPr lang="cs-CZ" dirty="0" smtClean="0"/>
              <a:t>Teplota na povrchu : 6000°C</a:t>
            </a:r>
          </a:p>
          <a:p>
            <a:r>
              <a:rPr lang="cs-CZ" dirty="0" smtClean="0"/>
              <a:t>Teplota uvnitř : 16 milionů °C</a:t>
            </a:r>
          </a:p>
          <a:p>
            <a:r>
              <a:rPr lang="cs-CZ" dirty="0" smtClean="0"/>
              <a:t>Stáří : 5 miliard let</a:t>
            </a:r>
          </a:p>
          <a:p>
            <a:r>
              <a:rPr lang="cs-CZ" dirty="0" smtClean="0"/>
              <a:t>Termonukleární reakce : zdroj světla, tepla, UV záření a rentgenového záření</a:t>
            </a:r>
          </a:p>
          <a:p>
            <a:r>
              <a:rPr lang="cs-CZ" dirty="0" smtClean="0"/>
              <a:t>Erupce </a:t>
            </a:r>
          </a:p>
          <a:p>
            <a:r>
              <a:rPr lang="cs-CZ" dirty="0" smtClean="0"/>
              <a:t>Atlas str. </a:t>
            </a:r>
            <a:r>
              <a:rPr lang="cs-CZ" smtClean="0"/>
              <a:t>8 - 9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planety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Pásmo drah malých planet</a:t>
            </a:r>
          </a:p>
          <a:p>
            <a:r>
              <a:rPr lang="cs-CZ" dirty="0" smtClean="0"/>
              <a:t>Oběžné dráhy : elipsy</a:t>
            </a:r>
          </a:p>
          <a:p>
            <a:r>
              <a:rPr lang="cs-CZ" dirty="0" smtClean="0"/>
              <a:t>Planety tvořeny horninami</a:t>
            </a:r>
          </a:p>
          <a:p>
            <a:r>
              <a:rPr lang="cs-CZ" dirty="0" smtClean="0"/>
              <a:t>Merkur</a:t>
            </a:r>
          </a:p>
          <a:p>
            <a:r>
              <a:rPr lang="cs-CZ" dirty="0" smtClean="0"/>
              <a:t>Venuše</a:t>
            </a:r>
          </a:p>
          <a:p>
            <a:r>
              <a:rPr lang="cs-CZ" dirty="0" smtClean="0"/>
              <a:t>Země</a:t>
            </a:r>
          </a:p>
          <a:p>
            <a:r>
              <a:rPr lang="cs-CZ" dirty="0" smtClean="0"/>
              <a:t>Mars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Merkur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Vzdálenost od Slunce : 58 mil. km</a:t>
            </a:r>
          </a:p>
          <a:p>
            <a:r>
              <a:rPr lang="cs-CZ" dirty="0" smtClean="0"/>
              <a:t>Velikost : 4 900 km</a:t>
            </a:r>
          </a:p>
          <a:p>
            <a:r>
              <a:rPr lang="cs-CZ" dirty="0" smtClean="0"/>
              <a:t>Rotace kolem své osy : 59 dnů</a:t>
            </a:r>
          </a:p>
          <a:p>
            <a:r>
              <a:rPr lang="cs-CZ" dirty="0" smtClean="0"/>
              <a:t>Rotace kolem Slunce : 88 dnů</a:t>
            </a:r>
          </a:p>
          <a:p>
            <a:r>
              <a:rPr lang="cs-CZ" dirty="0" smtClean="0"/>
              <a:t>Teplota : + 400 °C až – 170 °C</a:t>
            </a:r>
          </a:p>
          <a:p>
            <a:r>
              <a:rPr lang="cs-CZ" dirty="0" smtClean="0"/>
              <a:t>Nemá atmosféru </a:t>
            </a:r>
          </a:p>
          <a:p>
            <a:r>
              <a:rPr lang="cs-CZ" dirty="0" smtClean="0"/>
              <a:t>Nemá měsíce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Vzdálenost od Slunce : 108 mil. km</a:t>
            </a:r>
          </a:p>
          <a:p>
            <a:r>
              <a:rPr lang="cs-CZ" dirty="0" smtClean="0"/>
              <a:t>Velikost : 12 100 km</a:t>
            </a:r>
          </a:p>
          <a:p>
            <a:r>
              <a:rPr lang="cs-CZ" dirty="0" smtClean="0"/>
              <a:t>Rotace kolem své osy : 249 dnů</a:t>
            </a:r>
          </a:p>
          <a:p>
            <a:r>
              <a:rPr lang="cs-CZ" dirty="0" smtClean="0"/>
              <a:t>Rotace kolem Slunce : 224 dnů</a:t>
            </a:r>
          </a:p>
          <a:p>
            <a:r>
              <a:rPr lang="cs-CZ" dirty="0" smtClean="0"/>
              <a:t>Teplota : + 500 °C </a:t>
            </a:r>
          </a:p>
          <a:p>
            <a:r>
              <a:rPr lang="cs-CZ" dirty="0" smtClean="0"/>
              <a:t>Atmosféra : hustá oblačnost, CO₂ </a:t>
            </a:r>
          </a:p>
          <a:p>
            <a:r>
              <a:rPr lang="cs-CZ" dirty="0" smtClean="0"/>
              <a:t>Nemá měsíce</a:t>
            </a:r>
          </a:p>
          <a:p>
            <a:r>
              <a:rPr lang="cs-CZ" dirty="0" smtClean="0"/>
              <a:t>Nejjasnější planeta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Vzdálenost od Země : 384 400 km</a:t>
            </a:r>
          </a:p>
          <a:p>
            <a:r>
              <a:rPr lang="cs-CZ" dirty="0" smtClean="0"/>
              <a:t>Velikost : 3 476 km</a:t>
            </a:r>
          </a:p>
          <a:p>
            <a:r>
              <a:rPr lang="cs-CZ" dirty="0" smtClean="0"/>
              <a:t>Hmotnost : 1/81 Země</a:t>
            </a:r>
          </a:p>
          <a:p>
            <a:r>
              <a:rPr lang="cs-CZ" dirty="0" smtClean="0"/>
              <a:t>Rotace : 27 dne</a:t>
            </a:r>
          </a:p>
          <a:p>
            <a:r>
              <a:rPr lang="cs-CZ" dirty="0" smtClean="0"/>
              <a:t>Rozpětí teplot : - 153 °C až + 120 °C</a:t>
            </a:r>
          </a:p>
          <a:p>
            <a:r>
              <a:rPr lang="cs-CZ" dirty="0" smtClean="0"/>
              <a:t>1. sonda : leden 1959 (Luna 1)</a:t>
            </a:r>
          </a:p>
          <a:p>
            <a:r>
              <a:rPr lang="cs-CZ" dirty="0" smtClean="0"/>
              <a:t>1. člověk : červenec 1969 </a:t>
            </a:r>
            <a:r>
              <a:rPr lang="cs-CZ" dirty="0" err="1" smtClean="0"/>
              <a:t>Neil</a:t>
            </a:r>
            <a:r>
              <a:rPr lang="cs-CZ" dirty="0" smtClean="0"/>
              <a:t> Armstrong (Apollo 11)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Vzdálenost od Slunce : 228 mil. km</a:t>
            </a:r>
          </a:p>
          <a:p>
            <a:r>
              <a:rPr lang="cs-CZ" dirty="0" smtClean="0"/>
              <a:t>Velikost : 6 800 km</a:t>
            </a:r>
          </a:p>
          <a:p>
            <a:r>
              <a:rPr lang="cs-CZ" dirty="0" smtClean="0"/>
              <a:t>Rotace kolem své osy : 24 hod 37 min</a:t>
            </a:r>
          </a:p>
          <a:p>
            <a:r>
              <a:rPr lang="cs-CZ" dirty="0" smtClean="0"/>
              <a:t>Rotace kolem Slunce : 686 dnů (1 rok + 321)</a:t>
            </a:r>
          </a:p>
          <a:p>
            <a:r>
              <a:rPr lang="cs-CZ" dirty="0" smtClean="0"/>
              <a:t>Atmosféra : CO₂, 4 roční období </a:t>
            </a:r>
          </a:p>
          <a:p>
            <a:r>
              <a:rPr lang="cs-CZ" dirty="0" smtClean="0"/>
              <a:t>2 měsíce : </a:t>
            </a:r>
            <a:r>
              <a:rPr lang="cs-CZ" dirty="0" err="1" smtClean="0"/>
              <a:t>Phobos</a:t>
            </a:r>
            <a:r>
              <a:rPr lang="cs-CZ" dirty="0" smtClean="0"/>
              <a:t>, </a:t>
            </a:r>
            <a:r>
              <a:rPr lang="cs-CZ" dirty="0" err="1" smtClean="0"/>
              <a:t>Deimos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pás asteroidů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Vnější planety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Obrovské koule plynu</a:t>
            </a:r>
          </a:p>
          <a:p>
            <a:r>
              <a:rPr lang="cs-CZ" dirty="0" smtClean="0"/>
              <a:t>Jupiter</a:t>
            </a:r>
          </a:p>
          <a:p>
            <a:r>
              <a:rPr lang="cs-CZ" dirty="0" smtClean="0"/>
              <a:t>Saturn</a:t>
            </a:r>
          </a:p>
          <a:p>
            <a:r>
              <a:rPr lang="cs-CZ" dirty="0" smtClean="0"/>
              <a:t>Uran</a:t>
            </a:r>
          </a:p>
          <a:p>
            <a:r>
              <a:rPr lang="cs-CZ" dirty="0" smtClean="0"/>
              <a:t>Neptun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Jupiter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Vzdálenost od Slunce : 778 mil. km</a:t>
            </a:r>
          </a:p>
          <a:p>
            <a:r>
              <a:rPr lang="cs-CZ" dirty="0" smtClean="0"/>
              <a:t>Velikost : 142 800 km </a:t>
            </a:r>
          </a:p>
          <a:p>
            <a:r>
              <a:rPr lang="cs-CZ" dirty="0" smtClean="0"/>
              <a:t>Rotace kolem své osy : 9 hod 5 min</a:t>
            </a:r>
          </a:p>
          <a:p>
            <a:r>
              <a:rPr lang="cs-CZ" dirty="0" smtClean="0"/>
              <a:t>Rotace kolem Slunce : 11,8 roku</a:t>
            </a:r>
          </a:p>
          <a:p>
            <a:r>
              <a:rPr lang="cs-CZ" dirty="0" smtClean="0"/>
              <a:t>16 měsíců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Saturn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Vzdálenost od Slunce : 1 428 mil. km</a:t>
            </a:r>
          </a:p>
          <a:p>
            <a:r>
              <a:rPr lang="cs-CZ" dirty="0" smtClean="0"/>
              <a:t>Velikost : 120 000 km </a:t>
            </a:r>
          </a:p>
          <a:p>
            <a:r>
              <a:rPr lang="cs-CZ" dirty="0" smtClean="0"/>
              <a:t>Rotace kolem své osy : 10 hod 14 min</a:t>
            </a:r>
          </a:p>
          <a:p>
            <a:r>
              <a:rPr lang="cs-CZ" dirty="0" smtClean="0"/>
              <a:t>Rotace kolem Slunce : 29 let</a:t>
            </a:r>
          </a:p>
          <a:p>
            <a:r>
              <a:rPr lang="cs-CZ" dirty="0" smtClean="0"/>
              <a:t>18 měsíců</a:t>
            </a:r>
          </a:p>
          <a:p>
            <a:r>
              <a:rPr lang="cs-CZ" dirty="0" smtClean="0"/>
              <a:t>Prstence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Uran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Vzdálenost od Slunce : 2 872 mil. km</a:t>
            </a:r>
          </a:p>
          <a:p>
            <a:r>
              <a:rPr lang="cs-CZ" dirty="0" smtClean="0"/>
              <a:t>Velikost : 50 800 km </a:t>
            </a:r>
          </a:p>
          <a:p>
            <a:r>
              <a:rPr lang="cs-CZ" dirty="0" smtClean="0"/>
              <a:t>Rotace kolem své osy : 17 hod </a:t>
            </a:r>
          </a:p>
          <a:p>
            <a:r>
              <a:rPr lang="cs-CZ" dirty="0" smtClean="0"/>
              <a:t>Rotace kolem Slunce : 84 let</a:t>
            </a:r>
          </a:p>
          <a:p>
            <a:r>
              <a:rPr lang="cs-CZ" dirty="0" smtClean="0"/>
              <a:t>15 měsíců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Neptun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Vzdálenost od Slunce : 4 498 mil. km</a:t>
            </a:r>
          </a:p>
          <a:p>
            <a:r>
              <a:rPr lang="cs-CZ" dirty="0" smtClean="0"/>
              <a:t>Velikost : 44 600 km </a:t>
            </a:r>
          </a:p>
          <a:p>
            <a:r>
              <a:rPr lang="cs-CZ" dirty="0" smtClean="0"/>
              <a:t>Rotace kolem své osy : 18 hod </a:t>
            </a:r>
          </a:p>
          <a:p>
            <a:r>
              <a:rPr lang="cs-CZ" dirty="0" smtClean="0"/>
              <a:t>Rotace kolem Slunce : 164 let</a:t>
            </a:r>
          </a:p>
          <a:p>
            <a:r>
              <a:rPr lang="cs-CZ" dirty="0" smtClean="0"/>
              <a:t>8 měsíců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Malé planety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Pluto – 5 910 mil.km, malá ledová planetka</a:t>
            </a:r>
          </a:p>
          <a:p>
            <a:r>
              <a:rPr lang="cs-CZ" dirty="0" smtClean="0"/>
              <a:t>Ceres</a:t>
            </a:r>
          </a:p>
          <a:p>
            <a:r>
              <a:rPr lang="cs-CZ" dirty="0" smtClean="0"/>
              <a:t>Vesta</a:t>
            </a:r>
          </a:p>
          <a:p>
            <a:r>
              <a:rPr lang="cs-CZ" dirty="0" err="1" smtClean="0"/>
              <a:t>Pallos</a:t>
            </a:r>
            <a:endParaRPr lang="cs-CZ" dirty="0" smtClean="0"/>
          </a:p>
          <a:p>
            <a:r>
              <a:rPr lang="cs-CZ" dirty="0" smtClean="0"/>
              <a:t>Juno</a:t>
            </a:r>
          </a:p>
          <a:p>
            <a:r>
              <a:rPr lang="cs-CZ" dirty="0" smtClean="0"/>
              <a:t>Nepravidelné tvary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Komety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Halleyova kometa</a:t>
            </a:r>
          </a:p>
          <a:p>
            <a:r>
              <a:rPr lang="cs-CZ" dirty="0" err="1" smtClean="0"/>
              <a:t>Enkeova</a:t>
            </a:r>
            <a:r>
              <a:rPr lang="cs-CZ" dirty="0" smtClean="0"/>
              <a:t> kometa</a:t>
            </a:r>
          </a:p>
          <a:p>
            <a:r>
              <a:rPr lang="cs-CZ" dirty="0" err="1" smtClean="0"/>
              <a:t>Bielova</a:t>
            </a:r>
            <a:r>
              <a:rPr lang="cs-CZ" dirty="0" smtClean="0"/>
              <a:t> kometa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Vysvětlete pojmy: rotace, termonukleární reakce, UV záření, rentgenové záření, erupce.</a:t>
            </a:r>
          </a:p>
          <a:p>
            <a:r>
              <a:rPr lang="cs-CZ" dirty="0" smtClean="0"/>
              <a:t>Popište vzájemné postavení planet ve Sluneční soustavě podle modelu v učebnici</a:t>
            </a:r>
            <a:r>
              <a:rPr lang="cs-CZ" smtClean="0"/>
              <a:t>, strana 9.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Příroda a lidé Země, Učebnice zeměpisu pro střední školy, Nakladatelství ČESKÉ GEOGRAFICKÉ SPOLEČNOSTI s.r.o. Praha </a:t>
            </a:r>
            <a:r>
              <a:rPr lang="cs-CZ" smtClean="0"/>
              <a:t>2004</a:t>
            </a:r>
            <a:r>
              <a:rPr lang="cs-CZ" smtClean="0"/>
              <a:t>,</a:t>
            </a:r>
          </a:p>
          <a:p>
            <a:r>
              <a:rPr lang="cs-CZ" smtClean="0"/>
              <a:t>www.planety.astro.</a:t>
            </a:r>
            <a:r>
              <a:rPr lang="cs-CZ" dirty="0" err="1" smtClean="0"/>
              <a:t>cz</a:t>
            </a:r>
            <a:r>
              <a:rPr lang="cs-CZ" dirty="0" smtClean="0"/>
              <a:t>  </a:t>
            </a:r>
            <a:endParaRPr lang="cs-CZ" dirty="0" smtClean="0"/>
          </a:p>
          <a:p>
            <a:r>
              <a:rPr lang="cs-CZ" dirty="0" smtClean="0"/>
              <a:t>www.</a:t>
            </a:r>
            <a:r>
              <a:rPr lang="cs-CZ" dirty="0" err="1" smtClean="0"/>
              <a:t>wikipedie.cz</a:t>
            </a:r>
            <a:r>
              <a:rPr lang="cs-CZ" dirty="0" smtClean="0"/>
              <a:t>  </a:t>
            </a:r>
          </a:p>
          <a:p>
            <a:r>
              <a:rPr lang="cs-CZ" dirty="0" smtClean="0"/>
              <a:t>Školní atlas dnešního světa, Nakladatelství TERRA, s.r.o. a TERRA-KLUB, o.p.s.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138</TotalTime>
  <Words>722</Words>
  <Application>Microsoft Office PowerPoint</Application>
  <PresentationFormat>Předvádění na obrazovce (4:3)</PresentationFormat>
  <Paragraphs>142</Paragraphs>
  <Slides>20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Snímek 1</vt:lpstr>
      <vt:lpstr>Sluneční soustava</vt:lpstr>
      <vt:lpstr>Umístění ve vesmíru</vt:lpstr>
      <vt:lpstr>Slunce </vt:lpstr>
      <vt:lpstr>Vnitřní planety</vt:lpstr>
      <vt:lpstr>Merkur </vt:lpstr>
      <vt:lpstr>Venuše </vt:lpstr>
      <vt:lpstr>Země</vt:lpstr>
      <vt:lpstr>Měsíc</vt:lpstr>
      <vt:lpstr>Mars </vt:lpstr>
      <vt:lpstr>Hlavní pás asteroidů</vt:lpstr>
      <vt:lpstr>Vnější planety</vt:lpstr>
      <vt:lpstr>Jupiter </vt:lpstr>
      <vt:lpstr>Saturn </vt:lpstr>
      <vt:lpstr>Uran </vt:lpstr>
      <vt:lpstr>Neptun </vt:lpstr>
      <vt:lpstr>Malé planety</vt:lpstr>
      <vt:lpstr>Komety </vt:lpstr>
      <vt:lpstr>Úkoly 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Sluneční soustava</dc:title>
  <dc:creator>Doma</dc:creator>
  <cp:lastModifiedBy>Doma</cp:lastModifiedBy>
  <cp:revision>25</cp:revision>
  <dcterms:created xsi:type="dcterms:W3CDTF">2012-09-18T17:20:40Z</dcterms:created>
  <dcterms:modified xsi:type="dcterms:W3CDTF">2013-12-28T14:51:38Z</dcterms:modified>
</cp:coreProperties>
</file>