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56" r:id="rId3"/>
    <p:sldId id="262" r:id="rId4"/>
    <p:sldId id="263" r:id="rId5"/>
    <p:sldId id="264" r:id="rId6"/>
    <p:sldId id="258" r:id="rId7"/>
    <p:sldId id="259" r:id="rId8"/>
    <p:sldId id="260" r:id="rId9"/>
    <p:sldId id="261" r:id="rId10"/>
    <p:sldId id="268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>
        <p:scale>
          <a:sx n="82" d="100"/>
          <a:sy n="82" d="100"/>
        </p:scale>
        <p:origin x="-450" y="-3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72099A6-2CC8-4F1E-AD95-393B3B9E4CC4}" type="datetimeFigureOut">
              <a:rPr lang="cs-CZ"/>
              <a:pPr>
                <a:defRPr/>
              </a:pPr>
              <a:t>30.5.2014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04C0064-106A-4571-A5A8-68A3B2DB6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712719D-F23C-451D-A1E8-F0D38ACB257F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60E9C0-CF8B-40B7-A57E-1FDD60809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A4C7-7F65-4D36-94F4-3785403FB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FD19E-D8A6-4833-AC0A-6A5480A96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163C6-2659-4EE6-9D37-E769CD692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374EC-B5C6-47C3-9387-624D9019D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86112-38E7-4EF3-88D6-F11A62928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8F55C-1500-4791-8ABE-741889E6F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AA368-D894-4E1C-AFBC-683B5DE286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6970A-9026-4F29-8329-139FEB254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A6212-5E63-415D-8A8E-71CD52ED6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F1509-6568-439B-9E4C-1CE6998E7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8062976-0D00-4543-A548-6AE2F232B3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699" r:id="rId4"/>
    <p:sldLayoutId id="2147483705" r:id="rId5"/>
    <p:sldLayoutId id="2147483700" r:id="rId6"/>
    <p:sldLayoutId id="2147483706" r:id="rId7"/>
    <p:sldLayoutId id="2147483707" r:id="rId8"/>
    <p:sldLayoutId id="2147483708" r:id="rId9"/>
    <p:sldLayoutId id="2147483701" r:id="rId10"/>
    <p:sldLayoutId id="214748370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4032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VY_32_INOVACE_11.01.17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Rostlinstvo a živočišstvo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Renáta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Hořejšková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Zeměpis pro 1.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Datum tvorby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Osvojení teoretických znalostí o rostlinstvu a živočišstvu na Zemi, opakování znalostí ze ZŠ z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předmětu přírodopis.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PowerPoint prezentace, výukový materiál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ROSTLINSTVO  A ŽIVOČIŠSTVO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mtClean="0"/>
              <a:t>BIOSFÉRA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Biosféra 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Živý obal Země</a:t>
            </a:r>
          </a:p>
          <a:p>
            <a:pPr eaLnBrk="1" hangingPunct="1"/>
            <a:r>
              <a:rPr lang="cs-CZ" smtClean="0"/>
              <a:t>Všechny formy života</a:t>
            </a:r>
          </a:p>
          <a:p>
            <a:pPr eaLnBrk="1" hangingPunct="1"/>
            <a:r>
              <a:rPr lang="cs-CZ" smtClean="0"/>
              <a:t>96,5% - složení z O, H, C</a:t>
            </a:r>
          </a:p>
          <a:p>
            <a:pPr eaLnBrk="1" hangingPunct="1"/>
            <a:r>
              <a:rPr lang="cs-CZ" smtClean="0"/>
              <a:t>99% - rostlinného původu</a:t>
            </a:r>
          </a:p>
          <a:p>
            <a:pPr eaLnBrk="1" hangingPunct="1"/>
            <a:r>
              <a:rPr lang="cs-CZ" smtClean="0"/>
              <a:t>Zahrnuje část atmosféry (18 – 10km)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Biomasa 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= základ biosféry</a:t>
            </a:r>
          </a:p>
          <a:p>
            <a:pPr eaLnBrk="1" hangingPunct="1"/>
            <a:r>
              <a:rPr lang="cs-CZ" smtClean="0"/>
              <a:t>= množství organické hmoty v daném momentu na určité ploše krajiny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Biocyklus 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Pevninský = suchozemský (nejrozmanitější)</a:t>
            </a:r>
          </a:p>
          <a:p>
            <a:pPr eaLnBrk="1" hangingPunct="1"/>
            <a:r>
              <a:rPr lang="cs-CZ" smtClean="0"/>
              <a:t>Slanovodní</a:t>
            </a:r>
          </a:p>
          <a:p>
            <a:pPr eaLnBrk="1" hangingPunct="1"/>
            <a:r>
              <a:rPr lang="cs-CZ" smtClean="0"/>
              <a:t>Sladkovodní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Rostlinstvo  - Atlas str. 21-22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1. Pásmo tropických deštných lesů</a:t>
            </a:r>
          </a:p>
          <a:p>
            <a:pPr eaLnBrk="1" hangingPunct="1">
              <a:buFontTx/>
              <a:buNone/>
            </a:pPr>
            <a:r>
              <a:rPr lang="cs-CZ" smtClean="0"/>
              <a:t>2. Pásmo tropických savan </a:t>
            </a:r>
          </a:p>
          <a:p>
            <a:pPr eaLnBrk="1" hangingPunct="1">
              <a:buFontTx/>
              <a:buNone/>
            </a:pPr>
            <a:r>
              <a:rPr lang="cs-CZ" smtClean="0"/>
              <a:t>3. Pásmo tropických a subtropických pouští a polopouští</a:t>
            </a:r>
          </a:p>
          <a:p>
            <a:pPr eaLnBrk="1" hangingPunct="1">
              <a:buFontTx/>
              <a:buNone/>
            </a:pPr>
            <a:r>
              <a:rPr lang="cs-CZ" smtClean="0"/>
              <a:t>4. Pásmo středomořského rostlinstva</a:t>
            </a:r>
          </a:p>
          <a:p>
            <a:pPr eaLnBrk="1" hangingPunct="1">
              <a:buFontTx/>
              <a:buNone/>
            </a:pPr>
            <a:r>
              <a:rPr lang="cs-CZ" smtClean="0"/>
              <a:t>5. Pásmo subtropických monzunových lesů</a:t>
            </a:r>
          </a:p>
          <a:p>
            <a:pPr eaLnBrk="1" hangingPunct="1">
              <a:buFontTx/>
              <a:buNone/>
            </a:pPr>
            <a:r>
              <a:rPr lang="cs-CZ" smtClean="0"/>
              <a:t>6. Pásmo stepí a pouští mírného pásma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Rostlinstvo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7. Pásmo listnatých a smíšených lesů</a:t>
            </a:r>
          </a:p>
          <a:p>
            <a:pPr eaLnBrk="1" hangingPunct="1">
              <a:buFontTx/>
              <a:buNone/>
            </a:pPr>
            <a:r>
              <a:rPr lang="cs-CZ" smtClean="0"/>
              <a:t>8. Pásmo jehličnatých lesů</a:t>
            </a:r>
          </a:p>
          <a:p>
            <a:pPr eaLnBrk="1" hangingPunct="1">
              <a:buFontTx/>
              <a:buNone/>
            </a:pPr>
            <a:r>
              <a:rPr lang="cs-CZ" smtClean="0"/>
              <a:t>9. Pásmo tundry a polární mrazové pouště</a:t>
            </a:r>
          </a:p>
          <a:p>
            <a:pPr eaLnBrk="1" hangingPunct="1">
              <a:buFontTx/>
              <a:buNone/>
            </a:pPr>
            <a:r>
              <a:rPr lang="cs-CZ" smtClean="0"/>
              <a:t>10. Pásmo s převažujícími rostlinnými výškovými stupni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Živočišstvo – zoogeografické oblasti  (učebnice)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7772400" cy="4114800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mtClean="0"/>
              <a:t>1. Indomalajská, orientální oblast (Indie, Malajsie, Oceánie)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mtClean="0"/>
              <a:t>2. Neotropická  oblast (J a Stř. Amerika)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mtClean="0"/>
              <a:t>3. Nearktická oblast (S Amerika)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mtClean="0"/>
              <a:t>4. Palearktická oblast (Evropa, Asie, S Afrika)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mtClean="0"/>
              <a:t>5. Etiopská oblast (Afrika)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mtClean="0"/>
              <a:t>6. Australská oblast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Úkol – práce </a:t>
            </a:r>
            <a:r>
              <a:rPr lang="cs-CZ" dirty="0" smtClean="0"/>
              <a:t>Na </a:t>
            </a:r>
            <a:r>
              <a:rPr lang="cs-CZ" dirty="0" smtClean="0"/>
              <a:t>počítačích 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Žáci se rozdělí do 10 skupin podle rostlinných pásem na Zemi a na internetu vyhledají zástupce rostlinné a živočišné sféry v těchto pásmech.</a:t>
            </a:r>
          </a:p>
          <a:p>
            <a:pPr eaLnBrk="1" hangingPunct="1"/>
            <a:r>
              <a:rPr lang="cs-CZ" smtClean="0"/>
              <a:t>Výsledkem budou prezentace pro jednotlivá pásma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Zdroje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	Příroda a lidé Země, Učebnice zeměpisu pro střední školy, Nakladatelství ČESKÉ GEOGRAFICKÉ SPOLEČNOSTI s.r.o. Praha 2004</a:t>
            </a:r>
          </a:p>
          <a:p>
            <a:pPr eaLnBrk="1" hangingPunct="1">
              <a:buFontTx/>
              <a:buNone/>
            </a:pPr>
            <a:r>
              <a:rPr lang="cs-CZ" smtClean="0"/>
              <a:t>	Školní atlas dnešního světa, nakladatelství TERRA, s.r.o. a TERRA-KLUB, o.p.s.</a:t>
            </a:r>
          </a:p>
          <a:p>
            <a:pPr eaLnBrk="1" hangingPunct="1">
              <a:buFontTx/>
              <a:buNone/>
            </a:pPr>
            <a:r>
              <a:rPr lang="cs-CZ" smtClean="0"/>
              <a:t>  	www.biosfera.xf.cz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</TotalTime>
  <Words>304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Times New Roman</vt:lpstr>
      <vt:lpstr>Arial</vt:lpstr>
      <vt:lpstr>Franklin Gothic Medium</vt:lpstr>
      <vt:lpstr>Franklin Gothic Book</vt:lpstr>
      <vt:lpstr>Wingdings 2</vt:lpstr>
      <vt:lpstr>Calibri</vt:lpstr>
      <vt:lpstr>Cesta</vt:lpstr>
      <vt:lpstr>Snímek 1</vt:lpstr>
      <vt:lpstr>ROSTLINSTVO  A ŽIVOČIŠSTVO</vt:lpstr>
      <vt:lpstr>Biosféra </vt:lpstr>
      <vt:lpstr>Biomasa </vt:lpstr>
      <vt:lpstr>Biocyklus </vt:lpstr>
      <vt:lpstr>Rostlinstvo  - Atlas str. 21-22</vt:lpstr>
      <vt:lpstr>Rostlinstvo </vt:lpstr>
      <vt:lpstr>Živočišstvo – zoogeografické oblasti  (učebnice)</vt:lpstr>
      <vt:lpstr>Úkol – práce Na počítačích 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15</cp:revision>
  <dcterms:created xsi:type="dcterms:W3CDTF">1601-01-01T00:00:00Z</dcterms:created>
  <dcterms:modified xsi:type="dcterms:W3CDTF">2014-05-30T07:19:08Z</dcterms:modified>
</cp:coreProperties>
</file>