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VY_32_INOVACE_19_Anglický jazyk 5.ročník_</a:t>
          </a:r>
          <a:r>
            <a:rPr lang="cs-CZ" sz="2000" baseline="0" dirty="0" err="1" smtClean="0"/>
            <a:t>Present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continuous</a:t>
          </a:r>
          <a:r>
            <a:rPr lang="cs-CZ" sz="2000" baseline="0" dirty="0" smtClean="0"/>
            <a:t> - negative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Present</a:t>
          </a:r>
          <a:r>
            <a:rPr lang="cs-CZ" sz="2000" dirty="0" smtClean="0"/>
            <a:t> </a:t>
          </a:r>
          <a:r>
            <a:rPr lang="cs-CZ" sz="2000" dirty="0" err="1" smtClean="0"/>
            <a:t>continuous</a:t>
          </a:r>
          <a:r>
            <a:rPr lang="cs-CZ" sz="2000" dirty="0" smtClean="0"/>
            <a:t> - negative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VY_32_INOVACE_19_Anglický jazyk 5.ročník_</a:t>
          </a:r>
          <a:r>
            <a:rPr lang="cs-CZ" sz="2000" kern="1200" baseline="0" dirty="0" err="1" smtClean="0"/>
            <a:t>Present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continuous</a:t>
          </a:r>
          <a:r>
            <a:rPr lang="cs-CZ" sz="2000" kern="1200" baseline="0" dirty="0" smtClean="0"/>
            <a:t> - negative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continuous</a:t>
          </a:r>
          <a:r>
            <a:rPr lang="cs-CZ" sz="2000" kern="1200" dirty="0" smtClean="0"/>
            <a:t> - negative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Přítomný čas průběhový: Tvoření záporných vět – výklad a procvičování</a:t>
            </a:r>
          </a:p>
          <a:p>
            <a:pPr marL="0" indent="0">
              <a:buNone/>
            </a:pPr>
            <a:r>
              <a:rPr lang="cs-CZ" dirty="0" smtClean="0"/>
              <a:t>5. třída</a:t>
            </a:r>
          </a:p>
          <a:p>
            <a:pPr marL="0" indent="0">
              <a:buNone/>
            </a:pPr>
            <a:r>
              <a:rPr lang="cs-CZ" dirty="0" smtClean="0"/>
              <a:t>Interaktivní tabule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48472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continuous</a:t>
            </a:r>
            <a:r>
              <a:rPr lang="cs-CZ" b="1" dirty="0" smtClean="0"/>
              <a:t> - negative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Záporné věty tvoříme přidáním záporky</a:t>
            </a:r>
            <a:r>
              <a:rPr lang="cs-CZ" b="1" i="1" dirty="0" smtClean="0"/>
              <a:t> </a:t>
            </a:r>
            <a:r>
              <a:rPr lang="cs-CZ" b="1" dirty="0" smtClean="0"/>
              <a:t>not</a:t>
            </a:r>
            <a:r>
              <a:rPr lang="cs-CZ" b="1" i="1" dirty="0" smtClean="0"/>
              <a:t> </a:t>
            </a:r>
            <a:r>
              <a:rPr lang="cs-CZ" dirty="0" smtClean="0"/>
              <a:t>mezi sloveso </a:t>
            </a:r>
            <a:r>
              <a:rPr lang="cs-CZ" b="1" dirty="0" smtClean="0"/>
              <a:t>to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dirty="0" smtClean="0"/>
              <a:t>a sloveso s</a:t>
            </a:r>
            <a:r>
              <a:rPr lang="cs-CZ" b="1" dirty="0" smtClean="0"/>
              <a:t> -</a:t>
            </a:r>
            <a:r>
              <a:rPr lang="cs-CZ" b="1" dirty="0" err="1" smtClean="0"/>
              <a:t>ing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playing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piano.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dirty="0" err="1" smtClean="0"/>
              <a:t>She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u="sng" dirty="0" smtClean="0"/>
              <a:t>not</a:t>
            </a:r>
            <a:r>
              <a:rPr lang="cs-CZ" b="1" dirty="0" smtClean="0"/>
              <a:t> </a:t>
            </a:r>
            <a:r>
              <a:rPr lang="cs-CZ" b="1" dirty="0" err="1" smtClean="0"/>
              <a:t>playing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piano .</a:t>
            </a:r>
          </a:p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smtClean="0"/>
              <a:t>are </a:t>
            </a:r>
            <a:r>
              <a:rPr lang="cs-CZ" b="1" dirty="0" err="1" smtClean="0"/>
              <a:t>taking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photo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smtClean="0"/>
              <a:t>are </a:t>
            </a:r>
            <a:r>
              <a:rPr lang="cs-CZ" b="1" u="sng" dirty="0" smtClean="0"/>
              <a:t>not</a:t>
            </a:r>
            <a:r>
              <a:rPr lang="cs-CZ" b="1" dirty="0" smtClean="0"/>
              <a:t> </a:t>
            </a:r>
            <a:r>
              <a:rPr lang="cs-CZ" b="1" dirty="0" err="1" smtClean="0"/>
              <a:t>taking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photo</a:t>
            </a:r>
            <a:r>
              <a:rPr lang="cs-CZ" dirty="0" smtClean="0"/>
              <a:t>..</a:t>
            </a:r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4704"/>
            <a:ext cx="1296144" cy="136828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Make negative 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4600" dirty="0" err="1" smtClean="0"/>
              <a:t>We</a:t>
            </a:r>
            <a:r>
              <a:rPr lang="cs-CZ" sz="4600" dirty="0" smtClean="0"/>
              <a:t> are </a:t>
            </a:r>
            <a:r>
              <a:rPr lang="cs-CZ" sz="4600" dirty="0" err="1" smtClean="0"/>
              <a:t>getting</a:t>
            </a:r>
            <a:r>
              <a:rPr lang="cs-CZ" sz="4600" dirty="0" smtClean="0"/>
              <a:t> </a:t>
            </a:r>
            <a:r>
              <a:rPr lang="cs-CZ" sz="4600" dirty="0" err="1" smtClean="0"/>
              <a:t>dressed</a:t>
            </a:r>
            <a:r>
              <a:rPr lang="cs-CZ" sz="4600" dirty="0" smtClean="0"/>
              <a:t>.</a:t>
            </a:r>
          </a:p>
          <a:p>
            <a:pPr>
              <a:buNone/>
            </a:pPr>
            <a:r>
              <a:rPr lang="cs-CZ" sz="4600" dirty="0" smtClean="0"/>
              <a:t>_____________________________</a:t>
            </a:r>
          </a:p>
          <a:p>
            <a:pPr>
              <a:buNone/>
            </a:pPr>
            <a:r>
              <a:rPr lang="cs-CZ" sz="4600" dirty="0" smtClean="0"/>
              <a:t>He </a:t>
            </a:r>
            <a:r>
              <a:rPr lang="cs-CZ" sz="4600" dirty="0" err="1" smtClean="0"/>
              <a:t>is</a:t>
            </a:r>
            <a:r>
              <a:rPr lang="cs-CZ" sz="4600" dirty="0" smtClean="0"/>
              <a:t> </a:t>
            </a:r>
            <a:r>
              <a:rPr lang="cs-CZ" sz="4600" dirty="0" err="1" smtClean="0"/>
              <a:t>speaking</a:t>
            </a:r>
            <a:r>
              <a:rPr lang="cs-CZ" sz="4600" dirty="0" smtClean="0"/>
              <a:t> </a:t>
            </a:r>
            <a:r>
              <a:rPr lang="cs-CZ" sz="4600" dirty="0" err="1" smtClean="0"/>
              <a:t>French</a:t>
            </a:r>
            <a:r>
              <a:rPr lang="cs-CZ" sz="4600" dirty="0" smtClean="0"/>
              <a:t>.</a:t>
            </a:r>
          </a:p>
          <a:p>
            <a:pPr>
              <a:buNone/>
            </a:pPr>
            <a:r>
              <a:rPr lang="cs-CZ" sz="4600" dirty="0" smtClean="0"/>
              <a:t>_____________________________</a:t>
            </a:r>
          </a:p>
          <a:p>
            <a:pPr>
              <a:buNone/>
            </a:pPr>
            <a:r>
              <a:rPr lang="cs-CZ" sz="4600" dirty="0" smtClean="0"/>
              <a:t>I </a:t>
            </a:r>
            <a:r>
              <a:rPr lang="cs-CZ" sz="4600" dirty="0" err="1" smtClean="0"/>
              <a:t>am</a:t>
            </a:r>
            <a:r>
              <a:rPr lang="cs-CZ" sz="4600" dirty="0" smtClean="0"/>
              <a:t> </a:t>
            </a:r>
            <a:r>
              <a:rPr lang="cs-CZ" sz="4600" dirty="0" err="1" smtClean="0"/>
              <a:t>cleaning</a:t>
            </a:r>
            <a:r>
              <a:rPr lang="cs-CZ" sz="4600" dirty="0" smtClean="0"/>
              <a:t> my </a:t>
            </a:r>
            <a:r>
              <a:rPr lang="cs-CZ" sz="4600" dirty="0" err="1" smtClean="0"/>
              <a:t>teeth</a:t>
            </a:r>
            <a:r>
              <a:rPr lang="cs-CZ" sz="4600" dirty="0" smtClean="0"/>
              <a:t>.</a:t>
            </a:r>
          </a:p>
          <a:p>
            <a:pPr>
              <a:buNone/>
            </a:pPr>
            <a:r>
              <a:rPr lang="cs-CZ" sz="4600" dirty="0" smtClean="0"/>
              <a:t>_____________________________</a:t>
            </a:r>
          </a:p>
          <a:p>
            <a:pPr>
              <a:buNone/>
            </a:pPr>
            <a:r>
              <a:rPr lang="cs-CZ" sz="4600" dirty="0" smtClean="0"/>
              <a:t>Tony </a:t>
            </a:r>
            <a:r>
              <a:rPr lang="cs-CZ" sz="4600" dirty="0" err="1" smtClean="0"/>
              <a:t>is</a:t>
            </a:r>
            <a:r>
              <a:rPr lang="cs-CZ" sz="4600" dirty="0" smtClean="0"/>
              <a:t> </a:t>
            </a:r>
            <a:r>
              <a:rPr lang="cs-CZ" sz="4600" dirty="0" err="1" smtClean="0"/>
              <a:t>sleeping</a:t>
            </a:r>
            <a:r>
              <a:rPr lang="cs-CZ" sz="4600" dirty="0" smtClean="0"/>
              <a:t>.</a:t>
            </a:r>
          </a:p>
          <a:p>
            <a:pPr>
              <a:buNone/>
            </a:pPr>
            <a:r>
              <a:rPr lang="cs-CZ" sz="4600" dirty="0" smtClean="0"/>
              <a:t>_____________________________</a:t>
            </a:r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Write in the correct order: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homework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, her, Mandy, </a:t>
            </a:r>
            <a:r>
              <a:rPr lang="cs-CZ" dirty="0" err="1" smtClean="0"/>
              <a:t>doing</a:t>
            </a:r>
            <a:r>
              <a:rPr lang="cs-CZ" dirty="0" smtClean="0"/>
              <a:t>, not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err="1" smtClean="0"/>
              <a:t>having</a:t>
            </a:r>
            <a:r>
              <a:rPr lang="cs-CZ" dirty="0" smtClean="0"/>
              <a:t>, are, </a:t>
            </a:r>
            <a:r>
              <a:rPr lang="cs-CZ" dirty="0" err="1" smtClean="0"/>
              <a:t>breakfast</a:t>
            </a:r>
            <a:r>
              <a:rPr lang="cs-CZ" dirty="0" smtClean="0"/>
              <a:t>, not,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now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not, in, is, </a:t>
            </a:r>
            <a:r>
              <a:rPr lang="cs-CZ" dirty="0" err="1" smtClean="0"/>
              <a:t>the</a:t>
            </a:r>
            <a:r>
              <a:rPr lang="cs-CZ" dirty="0" smtClean="0"/>
              <a:t>, </a:t>
            </a:r>
            <a:r>
              <a:rPr lang="cs-CZ" dirty="0" err="1" smtClean="0"/>
              <a:t>working</a:t>
            </a:r>
            <a:r>
              <a:rPr lang="cs-CZ" dirty="0" smtClean="0"/>
              <a:t>, </a:t>
            </a:r>
            <a:r>
              <a:rPr lang="cs-CZ" dirty="0" err="1" smtClean="0"/>
              <a:t>Mrs</a:t>
            </a:r>
            <a:r>
              <a:rPr lang="cs-CZ" dirty="0" smtClean="0"/>
              <a:t> Hill, </a:t>
            </a:r>
            <a:r>
              <a:rPr lang="cs-CZ" dirty="0" err="1" smtClean="0"/>
              <a:t>garden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err="1" smtClean="0"/>
              <a:t>playing</a:t>
            </a:r>
            <a:r>
              <a:rPr lang="cs-CZ" dirty="0" smtClean="0"/>
              <a:t>, </a:t>
            </a:r>
            <a:r>
              <a:rPr lang="cs-CZ" dirty="0" err="1" smtClean="0"/>
              <a:t>am</a:t>
            </a:r>
            <a:r>
              <a:rPr lang="cs-CZ" dirty="0" smtClean="0"/>
              <a:t>, </a:t>
            </a:r>
            <a:r>
              <a:rPr lang="cs-CZ" dirty="0" err="1" smtClean="0"/>
              <a:t>computer</a:t>
            </a:r>
            <a:r>
              <a:rPr lang="cs-CZ" dirty="0" smtClean="0"/>
              <a:t>, not, I, </a:t>
            </a:r>
            <a:r>
              <a:rPr lang="cs-CZ" dirty="0" err="1" smtClean="0"/>
              <a:t>games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 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Short forms</a:t>
            </a:r>
            <a:endParaRPr lang="cs-CZ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9512" y="1772816"/>
          <a:ext cx="8712970" cy="36293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6457"/>
                <a:gridCol w="2063599"/>
                <a:gridCol w="2369315"/>
                <a:gridCol w="2063599"/>
              </a:tblGrid>
              <a:tr h="681138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81138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am not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I‘m not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are not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baseline="0" dirty="0" smtClean="0"/>
                        <a:t> aren‘t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81138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 not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baseline="0" dirty="0" smtClean="0"/>
                        <a:t> aren‘t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are not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baseline="0" dirty="0" smtClean="0"/>
                        <a:t> aren‘t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58594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is not</a:t>
                      </a:r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is not</a:t>
                      </a:r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 is not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isn‘t</a:t>
                      </a:r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isn‘t</a:t>
                      </a:r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 isn‘t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ar</a:t>
                      </a:r>
                      <a:r>
                        <a:rPr lang="en-US" sz="3200" baseline="0" dirty="0" smtClean="0"/>
                        <a:t>e</a:t>
                      </a:r>
                      <a:r>
                        <a:rPr lang="cs-CZ" sz="3200" baseline="0" dirty="0" smtClean="0"/>
                        <a:t> not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aren‘t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296144" cy="136828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Make short forms 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70912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dirty="0" err="1" smtClean="0"/>
              <a:t>She</a:t>
            </a:r>
            <a:r>
              <a:rPr lang="cs-CZ" sz="3500" dirty="0" smtClean="0"/>
              <a:t> </a:t>
            </a:r>
            <a:r>
              <a:rPr lang="cs-CZ" sz="3500" dirty="0" err="1" smtClean="0"/>
              <a:t>is</a:t>
            </a:r>
            <a:r>
              <a:rPr lang="cs-CZ" sz="3500" dirty="0" smtClean="0"/>
              <a:t> not </a:t>
            </a:r>
            <a:r>
              <a:rPr lang="cs-CZ" sz="3500" dirty="0" err="1" smtClean="0"/>
              <a:t>going</a:t>
            </a:r>
            <a:r>
              <a:rPr lang="cs-CZ" sz="3500" dirty="0" smtClean="0"/>
              <a:t> </a:t>
            </a:r>
            <a:r>
              <a:rPr lang="cs-CZ" sz="3500" dirty="0" err="1" smtClean="0"/>
              <a:t>home</a:t>
            </a:r>
            <a:r>
              <a:rPr lang="cs-CZ" sz="3500" dirty="0" smtClean="0"/>
              <a:t>.</a:t>
            </a:r>
          </a:p>
          <a:p>
            <a:pPr>
              <a:buNone/>
            </a:pPr>
            <a:r>
              <a:rPr lang="cs-CZ" sz="3500" dirty="0" smtClean="0"/>
              <a:t>__________________________</a:t>
            </a:r>
          </a:p>
          <a:p>
            <a:pPr>
              <a:buNone/>
            </a:pPr>
            <a:r>
              <a:rPr lang="cs-CZ" sz="3500" dirty="0" smtClean="0"/>
              <a:t>I </a:t>
            </a:r>
            <a:r>
              <a:rPr lang="cs-CZ" sz="3500" dirty="0" err="1" smtClean="0"/>
              <a:t>am</a:t>
            </a:r>
            <a:r>
              <a:rPr lang="cs-CZ" sz="3500" dirty="0" smtClean="0"/>
              <a:t> not </a:t>
            </a:r>
            <a:r>
              <a:rPr lang="cs-CZ" sz="3500" dirty="0" err="1" smtClean="0"/>
              <a:t>making</a:t>
            </a:r>
            <a:r>
              <a:rPr lang="cs-CZ" sz="3500" dirty="0" smtClean="0"/>
              <a:t> lunch.</a:t>
            </a:r>
          </a:p>
          <a:p>
            <a:pPr>
              <a:buNone/>
            </a:pPr>
            <a:r>
              <a:rPr lang="cs-CZ" sz="3500" dirty="0" smtClean="0"/>
              <a:t>__________________________</a:t>
            </a:r>
          </a:p>
          <a:p>
            <a:pPr>
              <a:buNone/>
            </a:pPr>
            <a:r>
              <a:rPr lang="cs-CZ" sz="3500" dirty="0" smtClean="0"/>
              <a:t>Mandy </a:t>
            </a:r>
            <a:r>
              <a:rPr lang="cs-CZ" sz="3500" dirty="0" err="1" smtClean="0"/>
              <a:t>is</a:t>
            </a:r>
            <a:r>
              <a:rPr lang="cs-CZ" sz="3500" dirty="0" smtClean="0"/>
              <a:t> not dancing.</a:t>
            </a:r>
          </a:p>
          <a:p>
            <a:pPr>
              <a:buNone/>
            </a:pPr>
            <a:r>
              <a:rPr lang="cs-CZ" sz="3500" dirty="0" smtClean="0"/>
              <a:t>__________________________</a:t>
            </a:r>
          </a:p>
          <a:p>
            <a:pPr>
              <a:buNone/>
            </a:pPr>
            <a:r>
              <a:rPr lang="cs-CZ" sz="3500" dirty="0" err="1" smtClean="0"/>
              <a:t>The</a:t>
            </a:r>
            <a:r>
              <a:rPr lang="cs-CZ" sz="3500" dirty="0" smtClean="0"/>
              <a:t> dogs are not </a:t>
            </a:r>
            <a:r>
              <a:rPr lang="cs-CZ" sz="3500" dirty="0" err="1" smtClean="0"/>
              <a:t>playing</a:t>
            </a:r>
            <a:r>
              <a:rPr lang="cs-CZ" sz="3500" dirty="0" smtClean="0"/>
              <a:t>.</a:t>
            </a:r>
          </a:p>
          <a:p>
            <a:pPr>
              <a:buNone/>
            </a:pPr>
            <a:r>
              <a:rPr lang="cs-CZ" sz="3500" smtClean="0"/>
              <a:t>__________________________</a:t>
            </a: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656641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461</TotalTime>
  <Words>251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Present continuous - negative</vt:lpstr>
      <vt:lpstr>Make negative :</vt:lpstr>
      <vt:lpstr>Write in the correct order:</vt:lpstr>
      <vt:lpstr>Short forms</vt:lpstr>
      <vt:lpstr>Make short forms 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77</cp:revision>
  <dcterms:created xsi:type="dcterms:W3CDTF">2011-08-21T15:31:45Z</dcterms:created>
  <dcterms:modified xsi:type="dcterms:W3CDTF">2012-04-03T22:16:22Z</dcterms:modified>
</cp:coreProperties>
</file>