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9" r:id="rId4"/>
    <p:sldId id="269" r:id="rId5"/>
    <p:sldId id="261" r:id="rId6"/>
    <p:sldId id="262" r:id="rId7"/>
    <p:sldId id="268" r:id="rId8"/>
    <p:sldId id="264" r:id="rId9"/>
    <p:sldId id="266" r:id="rId10"/>
    <p:sldId id="260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VY_32_INOVACE_10_Anglický jazyk 5.ročník_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simple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affirmative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simple</a:t>
          </a:r>
          <a:r>
            <a:rPr lang="cs-CZ" sz="2000" dirty="0" smtClean="0"/>
            <a:t> - </a:t>
          </a:r>
          <a:r>
            <a:rPr lang="cs-CZ" sz="2000" dirty="0" err="1" smtClean="0"/>
            <a:t>affirmative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VY_32_INOVACE_10_Anglický jazyk 5.ročník_</a:t>
          </a:r>
          <a:r>
            <a:rPr lang="cs-CZ" sz="2000" kern="1200" baseline="0" dirty="0" err="1" smtClean="0"/>
            <a:t>Present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simple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affirmative</a:t>
          </a:r>
          <a:endParaRPr lang="cs-CZ" sz="20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simple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affirmative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Přítomný čas prostý – výklad a procvičování 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 </a:t>
            </a:r>
            <a:r>
              <a:rPr lang="cs-CZ" b="1" dirty="0" err="1" smtClean="0"/>
              <a:t>simple</a:t>
            </a:r>
            <a:r>
              <a:rPr lang="cs-CZ" b="1" dirty="0" smtClean="0"/>
              <a:t> - </a:t>
            </a:r>
            <a:r>
              <a:rPr lang="cs-CZ" b="1" dirty="0" err="1" smtClean="0"/>
              <a:t>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	Přítomný čas prostý se tvoří infinitivem významového slovesa.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Pouze ve </a:t>
            </a:r>
            <a:r>
              <a:rPr lang="cs-CZ" dirty="0" smtClean="0">
                <a:solidFill>
                  <a:srgbClr val="FF0000"/>
                </a:solidFill>
              </a:rPr>
              <a:t>3.os.j.č. </a:t>
            </a:r>
            <a:r>
              <a:rPr lang="cs-CZ" dirty="0" smtClean="0"/>
              <a:t>se přidává koncovka  </a:t>
            </a:r>
            <a:r>
              <a:rPr lang="cs-CZ" dirty="0" smtClean="0">
                <a:solidFill>
                  <a:srgbClr val="FF0000"/>
                </a:solidFill>
              </a:rPr>
              <a:t>-s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 </a:t>
            </a:r>
            <a:r>
              <a:rPr lang="cs-CZ" b="1" dirty="0" err="1" smtClean="0"/>
              <a:t>simple</a:t>
            </a:r>
            <a:r>
              <a:rPr lang="cs-CZ" b="1" dirty="0" smtClean="0"/>
              <a:t> - </a:t>
            </a:r>
            <a:r>
              <a:rPr lang="cs-CZ" b="1" dirty="0" err="1" smtClean="0"/>
              <a:t>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988840"/>
            <a:ext cx="8229600" cy="4525963"/>
          </a:xfrm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204863"/>
          <a:ext cx="8208911" cy="3513705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104849"/>
                <a:gridCol w="1964526"/>
                <a:gridCol w="2315334"/>
                <a:gridCol w="1824202"/>
              </a:tblGrid>
              <a:tr h="64223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play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hraju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play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hrajeme</a:t>
                      </a:r>
                      <a:endParaRPr lang="cs-CZ" sz="3200" dirty="0"/>
                    </a:p>
                  </a:txBody>
                  <a:tcPr/>
                </a:tc>
              </a:tr>
              <a:tr h="64223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play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hraješ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play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hrajete</a:t>
                      </a:r>
                      <a:endParaRPr lang="cs-CZ" sz="3200" dirty="0"/>
                    </a:p>
                  </a:txBody>
                  <a:tcPr/>
                </a:tc>
              </a:tr>
              <a:tr h="158700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play</a:t>
                      </a:r>
                      <a:r>
                        <a:rPr lang="cs-CZ" sz="3200" baseline="0" dirty="0" err="1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play</a:t>
                      </a:r>
                      <a:r>
                        <a:rPr lang="cs-CZ" sz="3200" baseline="0" dirty="0" err="1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sz="3200" baseline="0" dirty="0" smtClean="0">
                        <a:solidFill>
                          <a:srgbClr val="C00000"/>
                        </a:solidFill>
                      </a:endParaRPr>
                    </a:p>
                    <a:p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sz="32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aseline="0" dirty="0" err="1" smtClean="0">
                          <a:solidFill>
                            <a:schemeClr val="tx1"/>
                          </a:solidFill>
                        </a:rPr>
                        <a:t>play</a:t>
                      </a:r>
                      <a:r>
                        <a:rPr lang="cs-CZ" sz="3200" baseline="0" dirty="0" err="1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sz="3200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on hraje</a:t>
                      </a:r>
                    </a:p>
                    <a:p>
                      <a:r>
                        <a:rPr lang="cs-CZ" sz="3200" dirty="0" smtClean="0"/>
                        <a:t>ona hraje</a:t>
                      </a:r>
                    </a:p>
                    <a:p>
                      <a:r>
                        <a:rPr lang="cs-CZ" sz="3200" dirty="0" smtClean="0"/>
                        <a:t>ono hraje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play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hrají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276872"/>
          <a:ext cx="8208912" cy="3606708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592288"/>
                <a:gridCol w="1512168"/>
                <a:gridCol w="2664296"/>
                <a:gridCol w="1440160"/>
              </a:tblGrid>
              <a:tr h="684076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__________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čtu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čteme</a:t>
                      </a:r>
                      <a:endParaRPr lang="cs-CZ" sz="3200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čteš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čtete</a:t>
                      </a:r>
                      <a:endParaRPr lang="cs-CZ" sz="3200" dirty="0"/>
                    </a:p>
                  </a:txBody>
                  <a:tcPr/>
                </a:tc>
              </a:tr>
              <a:tr h="684076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he_________</a:t>
                      </a:r>
                    </a:p>
                    <a:p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________</a:t>
                      </a:r>
                    </a:p>
                    <a:p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__________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on čte</a:t>
                      </a:r>
                    </a:p>
                    <a:p>
                      <a:r>
                        <a:rPr lang="cs-CZ" sz="3200" dirty="0" smtClean="0"/>
                        <a:t>ona čte</a:t>
                      </a:r>
                    </a:p>
                    <a:p>
                      <a:r>
                        <a:rPr lang="cs-CZ" sz="3200" dirty="0" smtClean="0"/>
                        <a:t>ono</a:t>
                      </a:r>
                      <a:r>
                        <a:rPr lang="cs-CZ" sz="3200" baseline="0" dirty="0" smtClean="0"/>
                        <a:t> čte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čtou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  <a:solidFill>
            <a:schemeClr val="bg1"/>
          </a:solidFill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smtClean="0"/>
              <a:t>Complete the table: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467544" y="2348880"/>
          <a:ext cx="8208912" cy="355270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2016224"/>
                <a:gridCol w="2088232"/>
                <a:gridCol w="2052228"/>
                <a:gridCol w="2052228"/>
              </a:tblGrid>
              <a:tr h="666074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Singular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Plural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I listen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we</a:t>
                      </a:r>
                      <a:r>
                        <a:rPr lang="cs-CZ" sz="3200" dirty="0" smtClean="0"/>
                        <a:t> do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go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you</a:t>
                      </a:r>
                      <a:r>
                        <a:rPr lang="cs-CZ" sz="3200" dirty="0" smtClean="0"/>
                        <a:t> </a:t>
                      </a:r>
                      <a:r>
                        <a:rPr lang="cs-CZ" sz="3200" dirty="0" err="1" smtClean="0"/>
                        <a:t>get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up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/>
                </a:tc>
              </a:tr>
              <a:tr h="666074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start</a:t>
                      </a:r>
                      <a:r>
                        <a:rPr lang="cs-CZ" sz="3200" b="1" baseline="0" dirty="0" err="1" smtClean="0"/>
                        <a:t>s</a:t>
                      </a:r>
                      <a:endParaRPr lang="cs-CZ" sz="3200" b="1" baseline="0" dirty="0" smtClean="0"/>
                    </a:p>
                    <a:p>
                      <a:r>
                        <a:rPr lang="cs-CZ" sz="3200" baseline="0" dirty="0" err="1" smtClean="0"/>
                        <a:t>she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start</a:t>
                      </a:r>
                      <a:r>
                        <a:rPr lang="cs-CZ" sz="3200" b="1" baseline="0" dirty="0" err="1" smtClean="0"/>
                        <a:t>s</a:t>
                      </a:r>
                      <a:endParaRPr lang="cs-CZ" sz="3200" b="1" baseline="0" dirty="0" smtClean="0"/>
                    </a:p>
                    <a:p>
                      <a:r>
                        <a:rPr lang="cs-CZ" sz="3200" baseline="0" dirty="0" err="1" smtClean="0"/>
                        <a:t>it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start</a:t>
                      </a:r>
                      <a:r>
                        <a:rPr lang="cs-CZ" sz="3200" b="1" baseline="0" dirty="0" err="1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_________</a:t>
                      </a:r>
                    </a:p>
                    <a:p>
                      <a:r>
                        <a:rPr lang="cs-CZ" sz="3200" dirty="0" smtClean="0"/>
                        <a:t>__________________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they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meet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</a:t>
            </a:r>
            <a:r>
              <a:rPr lang="cs-CZ" b="1" dirty="0" err="1" smtClean="0"/>
              <a:t>simple</a:t>
            </a:r>
            <a:r>
              <a:rPr lang="cs-CZ" b="1" dirty="0" smtClean="0"/>
              <a:t> - </a:t>
            </a:r>
            <a:r>
              <a:rPr lang="cs-CZ" b="1" dirty="0" err="1" smtClean="0"/>
              <a:t>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U sloves zakončených na </a:t>
            </a:r>
            <a:r>
              <a:rPr lang="cs-CZ" b="1" dirty="0" smtClean="0"/>
              <a:t>-o nebo sykavku </a:t>
            </a:r>
            <a:r>
              <a:rPr lang="cs-CZ" dirty="0" smtClean="0"/>
              <a:t>se </a:t>
            </a:r>
          </a:p>
          <a:p>
            <a:pPr>
              <a:buNone/>
            </a:pPr>
            <a:r>
              <a:rPr lang="cs-CZ" dirty="0" smtClean="0"/>
              <a:t> ve </a:t>
            </a:r>
            <a:r>
              <a:rPr lang="cs-CZ" dirty="0" smtClean="0">
                <a:solidFill>
                  <a:srgbClr val="FF0000"/>
                </a:solidFill>
              </a:rPr>
              <a:t>3.os.j.č. </a:t>
            </a:r>
            <a:r>
              <a:rPr lang="cs-CZ" dirty="0" smtClean="0"/>
              <a:t>se přidává koncovka </a:t>
            </a:r>
            <a:r>
              <a:rPr lang="cs-CZ" dirty="0" smtClean="0">
                <a:solidFill>
                  <a:srgbClr val="FF0000"/>
                </a:solidFill>
              </a:rPr>
              <a:t>-es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539552" y="2996952"/>
          <a:ext cx="8225321" cy="2880320"/>
        </p:xfrm>
        <a:graphic>
          <a:graphicData uri="http://schemas.openxmlformats.org/drawingml/2006/table">
            <a:tbl>
              <a:tblPr firstRow="1" lastCol="1" bandRow="1">
                <a:tableStyleId>{C4B1156A-380E-4F78-BDF5-A606A8083BF9}</a:tableStyleId>
              </a:tblPr>
              <a:tblGrid>
                <a:gridCol w="1872208"/>
                <a:gridCol w="2104641"/>
                <a:gridCol w="1872208"/>
                <a:gridCol w="2376264"/>
              </a:tblGrid>
              <a:tr h="720080"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na  -o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 na  sykavky</a:t>
                      </a:r>
                      <a:endParaRPr lang="cs-CZ" sz="32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pPr algn="l"/>
                      <a:r>
                        <a:rPr lang="cs-CZ" sz="3200" dirty="0" smtClean="0"/>
                        <a:t>  infinitiv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3.os.j.č.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infinitiv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0" dirty="0" smtClean="0"/>
                        <a:t>   3.os.j.č.</a:t>
                      </a:r>
                      <a:endParaRPr lang="cs-CZ" sz="3200" b="0" dirty="0"/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r>
                        <a:rPr lang="cs-CZ" sz="3200" baseline="0" dirty="0" smtClean="0"/>
                        <a:t>    do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he  </a:t>
                      </a:r>
                      <a:r>
                        <a:rPr lang="cs-CZ" sz="3200" dirty="0" err="1" smtClean="0"/>
                        <a:t>do</a:t>
                      </a:r>
                      <a:r>
                        <a:rPr lang="cs-CZ" sz="3200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r>
                        <a:rPr lang="cs-CZ" sz="3200" dirty="0" err="1" smtClean="0"/>
                        <a:t>watch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b="0" dirty="0" smtClean="0"/>
                        <a:t>he</a:t>
                      </a:r>
                      <a:r>
                        <a:rPr lang="cs-CZ" sz="3200" b="0" baseline="0" dirty="0" smtClean="0"/>
                        <a:t> </a:t>
                      </a:r>
                      <a:r>
                        <a:rPr lang="cs-CZ" sz="3200" b="0" baseline="0" dirty="0" err="1" smtClean="0"/>
                        <a:t>watch</a:t>
                      </a:r>
                      <a:r>
                        <a:rPr lang="cs-CZ" sz="3200" b="0" baseline="0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720080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       </a:t>
                      </a:r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go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</a:t>
                      </a:r>
                      <a:r>
                        <a:rPr lang="cs-CZ" sz="3200" dirty="0" err="1" smtClean="0"/>
                        <a:t>she</a:t>
                      </a:r>
                      <a:r>
                        <a:rPr lang="cs-CZ" sz="3200" baseline="0" dirty="0" smtClean="0"/>
                        <a:t> </a:t>
                      </a:r>
                      <a:r>
                        <a:rPr lang="cs-CZ" sz="3200" baseline="0" dirty="0" err="1" smtClean="0"/>
                        <a:t>go</a:t>
                      </a:r>
                      <a:r>
                        <a:rPr lang="cs-CZ" sz="3200" baseline="0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   </a:t>
                      </a:r>
                      <a:r>
                        <a:rPr lang="cs-CZ" sz="3200" dirty="0" err="1" smtClean="0"/>
                        <a:t>finish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 </a:t>
                      </a:r>
                      <a:r>
                        <a:rPr lang="cs-CZ" sz="3200" b="0" dirty="0" err="1" smtClean="0"/>
                        <a:t>she</a:t>
                      </a:r>
                      <a:r>
                        <a:rPr lang="cs-CZ" sz="3200" b="0" baseline="0" dirty="0" smtClean="0"/>
                        <a:t> </a:t>
                      </a:r>
                      <a:r>
                        <a:rPr lang="cs-CZ" sz="3200" b="0" baseline="0" dirty="0" err="1" smtClean="0"/>
                        <a:t>finish</a:t>
                      </a:r>
                      <a:r>
                        <a:rPr lang="cs-CZ" sz="3200" b="0" baseline="0" dirty="0" err="1" smtClean="0">
                          <a:solidFill>
                            <a:srgbClr val="FF0000"/>
                          </a:solidFill>
                        </a:rPr>
                        <a:t>es</a:t>
                      </a:r>
                      <a:endParaRPr lang="cs-CZ" sz="32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404664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form</a:t>
            </a:r>
            <a:r>
              <a:rPr lang="cs-CZ" b="1" dirty="0" smtClean="0"/>
              <a:t>:</a:t>
            </a:r>
            <a:endParaRPr lang="cs-CZ" b="1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907704" y="1556792"/>
          <a:ext cx="5400600" cy="4848984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2700300"/>
                <a:gridCol w="2700300"/>
              </a:tblGrid>
              <a:tr h="606123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infinitiv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3.</a:t>
                      </a:r>
                      <a:r>
                        <a:rPr lang="cs-CZ" sz="3200" b="1" baseline="0" dirty="0" smtClean="0"/>
                        <a:t> os.j.č.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get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he__________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meet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finish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___________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he__________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listen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she</a:t>
                      </a:r>
                      <a:r>
                        <a:rPr lang="cs-CZ" sz="3200" dirty="0" smtClean="0"/>
                        <a:t>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watch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it</a:t>
                      </a:r>
                      <a:r>
                        <a:rPr lang="cs-CZ" sz="3200" dirty="0" smtClean="0"/>
                        <a:t>___________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go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he__________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/>
              <a:t>Delete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wrong</a:t>
            </a:r>
            <a:r>
              <a:rPr lang="cs-CZ" b="1" dirty="0" smtClean="0"/>
              <a:t> verb: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I </a:t>
            </a:r>
            <a:r>
              <a:rPr lang="cs-CZ" b="1" dirty="0" smtClean="0"/>
              <a:t>start/</a:t>
            </a:r>
            <a:r>
              <a:rPr lang="cs-CZ" b="1" dirty="0" err="1" smtClean="0"/>
              <a:t>starts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7.30.</a:t>
            </a:r>
          </a:p>
          <a:p>
            <a:pPr>
              <a:buNone/>
            </a:pPr>
            <a:r>
              <a:rPr lang="cs-CZ" dirty="0" err="1" smtClean="0"/>
              <a:t>Andrew</a:t>
            </a:r>
            <a:r>
              <a:rPr lang="cs-CZ" dirty="0" smtClean="0"/>
              <a:t> </a:t>
            </a:r>
            <a:r>
              <a:rPr lang="cs-CZ" b="1" dirty="0" err="1" smtClean="0"/>
              <a:t>finish</a:t>
            </a:r>
            <a:r>
              <a:rPr lang="cs-CZ" b="1" dirty="0" smtClean="0"/>
              <a:t>/</a:t>
            </a:r>
            <a:r>
              <a:rPr lang="cs-CZ" b="1" dirty="0" err="1" smtClean="0"/>
              <a:t>finishes</a:t>
            </a:r>
            <a:r>
              <a:rPr lang="cs-CZ" b="1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15.30.</a:t>
            </a:r>
          </a:p>
          <a:p>
            <a:pPr>
              <a:buNone/>
            </a:pPr>
            <a:r>
              <a:rPr lang="cs-CZ" dirty="0" smtClean="0"/>
              <a:t>Tony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Molly</a:t>
            </a:r>
            <a:r>
              <a:rPr lang="cs-CZ" dirty="0" smtClean="0"/>
              <a:t> </a:t>
            </a:r>
            <a:r>
              <a:rPr lang="cs-CZ" b="1" dirty="0" err="1" smtClean="0"/>
              <a:t>meet</a:t>
            </a:r>
            <a:r>
              <a:rPr lang="cs-CZ" b="1" dirty="0" smtClean="0"/>
              <a:t>/</a:t>
            </a:r>
            <a:r>
              <a:rPr lang="cs-CZ" b="1" dirty="0" err="1" smtClean="0"/>
              <a:t>meets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b="1" dirty="0" err="1" smtClean="0"/>
              <a:t>take</a:t>
            </a:r>
            <a:r>
              <a:rPr lang="cs-CZ" b="1" dirty="0" smtClean="0"/>
              <a:t>/</a:t>
            </a:r>
            <a:r>
              <a:rPr lang="cs-CZ" b="1" dirty="0" err="1" smtClean="0"/>
              <a:t>takes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Monica</a:t>
            </a:r>
            <a:r>
              <a:rPr lang="cs-CZ" dirty="0" smtClean="0"/>
              <a:t> </a:t>
            </a:r>
            <a:r>
              <a:rPr lang="cs-CZ" b="1" dirty="0" err="1" smtClean="0"/>
              <a:t>get</a:t>
            </a:r>
            <a:r>
              <a:rPr lang="cs-CZ" b="1" dirty="0" smtClean="0"/>
              <a:t> </a:t>
            </a:r>
            <a:r>
              <a:rPr lang="cs-CZ" b="1" dirty="0" err="1" smtClean="0"/>
              <a:t>up</a:t>
            </a:r>
            <a:r>
              <a:rPr lang="cs-CZ" b="1" dirty="0" smtClean="0"/>
              <a:t>/</a:t>
            </a:r>
            <a:r>
              <a:rPr lang="cs-CZ" b="1" dirty="0" err="1" smtClean="0"/>
              <a:t>gets</a:t>
            </a:r>
            <a:r>
              <a:rPr lang="cs-CZ" b="1" dirty="0" smtClean="0"/>
              <a:t> </a:t>
            </a:r>
            <a:r>
              <a:rPr lang="cs-CZ" b="1" dirty="0" err="1" smtClean="0"/>
              <a:t>up</a:t>
            </a:r>
            <a:r>
              <a:rPr lang="cs-CZ" b="1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6.</a:t>
            </a:r>
          </a:p>
          <a:p>
            <a:pPr>
              <a:buNone/>
            </a:pPr>
            <a:r>
              <a:rPr lang="cs-CZ" dirty="0" smtClean="0"/>
              <a:t>Peter </a:t>
            </a:r>
            <a:r>
              <a:rPr lang="cs-CZ" dirty="0" err="1" smtClean="0"/>
              <a:t>and</a:t>
            </a:r>
            <a:r>
              <a:rPr lang="cs-CZ" dirty="0" smtClean="0"/>
              <a:t> I </a:t>
            </a:r>
            <a:r>
              <a:rPr lang="cs-CZ" b="1" dirty="0" smtClean="0"/>
              <a:t>play/</a:t>
            </a:r>
            <a:r>
              <a:rPr lang="cs-CZ" b="1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Becky</a:t>
            </a:r>
            <a:r>
              <a:rPr lang="cs-CZ" dirty="0" smtClean="0"/>
              <a:t> </a:t>
            </a:r>
            <a:r>
              <a:rPr lang="cs-CZ" b="1" dirty="0" err="1" smtClean="0"/>
              <a:t>watch</a:t>
            </a:r>
            <a:r>
              <a:rPr lang="cs-CZ" b="1" dirty="0" smtClean="0"/>
              <a:t>/</a:t>
            </a:r>
            <a:r>
              <a:rPr lang="cs-CZ" b="1" dirty="0" err="1" smtClean="0"/>
              <a:t>watches</a:t>
            </a:r>
            <a:r>
              <a:rPr lang="cs-CZ" dirty="0" smtClean="0"/>
              <a:t> TV </a:t>
            </a:r>
            <a:r>
              <a:rPr lang="cs-CZ" dirty="0" err="1" smtClean="0"/>
              <a:t>after</a:t>
            </a:r>
            <a:r>
              <a:rPr lang="cs-CZ" dirty="0" smtClean="0"/>
              <a:t> lunch.</a:t>
            </a:r>
          </a:p>
          <a:p>
            <a:pPr>
              <a:buNone/>
            </a:pPr>
            <a:r>
              <a:rPr lang="cs-CZ" dirty="0" smtClean="0"/>
              <a:t>His sister </a:t>
            </a:r>
            <a:r>
              <a:rPr lang="cs-CZ" b="1" dirty="0" err="1" smtClean="0"/>
              <a:t>collect</a:t>
            </a:r>
            <a:r>
              <a:rPr lang="cs-CZ" b="1" dirty="0" smtClean="0"/>
              <a:t>/</a:t>
            </a:r>
            <a:r>
              <a:rPr lang="cs-CZ" b="1" dirty="0" err="1" smtClean="0"/>
              <a:t>collects</a:t>
            </a:r>
            <a:r>
              <a:rPr lang="cs-CZ" dirty="0" smtClean="0"/>
              <a:t> </a:t>
            </a:r>
            <a:r>
              <a:rPr lang="cs-CZ" dirty="0" err="1" smtClean="0"/>
              <a:t>badges</a:t>
            </a:r>
            <a:r>
              <a:rPr lang="cs-CZ" dirty="0" smtClean="0"/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Complete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forms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Use: </a:t>
            </a:r>
            <a:r>
              <a:rPr lang="cs-CZ" u="sng" dirty="0" err="1" smtClean="0"/>
              <a:t>work</a:t>
            </a:r>
            <a:r>
              <a:rPr lang="cs-CZ" u="sng" dirty="0" smtClean="0"/>
              <a:t>, go, </a:t>
            </a:r>
            <a:r>
              <a:rPr lang="cs-CZ" u="sng" dirty="0" err="1" smtClean="0"/>
              <a:t>read</a:t>
            </a:r>
            <a:r>
              <a:rPr lang="cs-CZ" u="sng" dirty="0" smtClean="0"/>
              <a:t>, listen, start, play, </a:t>
            </a:r>
            <a:r>
              <a:rPr lang="cs-CZ" u="sng" dirty="0" err="1" smtClean="0"/>
              <a:t>watch</a:t>
            </a:r>
            <a:r>
              <a:rPr lang="cs-CZ" u="sng" dirty="0" smtClean="0"/>
              <a:t>. </a:t>
            </a:r>
          </a:p>
          <a:p>
            <a:pPr>
              <a:buNone/>
            </a:pPr>
            <a:r>
              <a:rPr lang="cs-CZ" dirty="0" smtClean="0"/>
              <a:t>I _________ to school.</a:t>
            </a:r>
          </a:p>
          <a:p>
            <a:pPr>
              <a:buNone/>
            </a:pPr>
            <a:r>
              <a:rPr lang="cs-CZ" dirty="0" err="1" smtClean="0"/>
              <a:t>Mum</a:t>
            </a:r>
            <a:r>
              <a:rPr lang="cs-CZ" dirty="0" smtClean="0"/>
              <a:t> _________in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err="1" smtClean="0"/>
              <a:t>Children</a:t>
            </a:r>
            <a:r>
              <a:rPr lang="cs-CZ" smtClean="0"/>
              <a:t>_________in </a:t>
            </a:r>
            <a:r>
              <a:rPr lang="cs-CZ" dirty="0" smtClean="0"/>
              <a:t>the garden.</a:t>
            </a:r>
          </a:p>
          <a:p>
            <a:pPr>
              <a:buNone/>
            </a:pPr>
            <a:r>
              <a:rPr lang="cs-CZ" dirty="0" smtClean="0"/>
              <a:t>My </a:t>
            </a:r>
            <a:r>
              <a:rPr lang="cs-CZ" dirty="0" err="1" smtClean="0"/>
              <a:t>lesson</a:t>
            </a:r>
            <a:r>
              <a:rPr lang="cs-CZ" dirty="0" smtClean="0"/>
              <a:t>_________ </a:t>
            </a:r>
            <a:r>
              <a:rPr lang="cs-CZ" dirty="0" err="1" smtClean="0"/>
              <a:t>at</a:t>
            </a:r>
            <a:r>
              <a:rPr lang="cs-CZ" dirty="0" smtClean="0"/>
              <a:t> 7 o‘</a:t>
            </a:r>
            <a:r>
              <a:rPr lang="cs-CZ" dirty="0" err="1" smtClean="0"/>
              <a:t>clock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Her </a:t>
            </a:r>
            <a:r>
              <a:rPr lang="cs-CZ" dirty="0" err="1" smtClean="0"/>
              <a:t>brother</a:t>
            </a:r>
            <a:r>
              <a:rPr lang="cs-CZ" dirty="0" smtClean="0"/>
              <a:t>_________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comic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Tom__________ TV on </a:t>
            </a:r>
            <a:r>
              <a:rPr lang="cs-CZ" dirty="0" err="1" smtClean="0"/>
              <a:t>Friday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John </a:t>
            </a:r>
            <a:r>
              <a:rPr lang="cs-CZ" dirty="0" err="1" smtClean="0"/>
              <a:t>and</a:t>
            </a:r>
            <a:r>
              <a:rPr lang="cs-CZ" dirty="0" smtClean="0"/>
              <a:t> Rob_________to </a:t>
            </a:r>
            <a:r>
              <a:rPr lang="cs-CZ" dirty="0" err="1" smtClean="0"/>
              <a:t>Radio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Translate: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Vstávám v půl sedmé.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Maminka </a:t>
            </a:r>
            <a:r>
              <a:rPr lang="cs-CZ" smtClean="0"/>
              <a:t>čte náš </a:t>
            </a:r>
            <a:r>
              <a:rPr lang="cs-CZ" dirty="0" smtClean="0"/>
              <a:t>dopis.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err="1" smtClean="0"/>
              <a:t>Fiona</a:t>
            </a:r>
            <a:r>
              <a:rPr lang="cs-CZ" dirty="0" smtClean="0"/>
              <a:t> a já sledujeme televizi.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  <a:p>
            <a:pPr>
              <a:buNone/>
            </a:pPr>
            <a:r>
              <a:rPr lang="cs-CZ" dirty="0" smtClean="0"/>
              <a:t>Můj kamarád hraje na bicí.</a:t>
            </a:r>
          </a:p>
          <a:p>
            <a:pPr>
              <a:buNone/>
            </a:pPr>
            <a:r>
              <a:rPr lang="cs-CZ" dirty="0" smtClean="0"/>
              <a:t>_______________________________________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559</TotalTime>
  <Words>380</Words>
  <Application>Microsoft Office PowerPoint</Application>
  <PresentationFormat>Předvádění na obrazovce (4:3)</PresentationFormat>
  <Paragraphs>133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Present  simple - affirmative</vt:lpstr>
      <vt:lpstr>Present  simple - affirmative</vt:lpstr>
      <vt:lpstr>Complete the table:</vt:lpstr>
      <vt:lpstr>Complete the table:</vt:lpstr>
      <vt:lpstr>Present simple - affirmative</vt:lpstr>
      <vt:lpstr>Complete the correct form:</vt:lpstr>
      <vt:lpstr>Delete the wrong verb:</vt:lpstr>
      <vt:lpstr>Complete the correct forms:</vt:lpstr>
      <vt:lpstr>Translate: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79</cp:revision>
  <dcterms:created xsi:type="dcterms:W3CDTF">2011-08-21T15:31:45Z</dcterms:created>
  <dcterms:modified xsi:type="dcterms:W3CDTF">2012-04-03T22:18:25Z</dcterms:modified>
</cp:coreProperties>
</file>