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3"/>
  </p:notesMasterIdLst>
  <p:sldIdLst>
    <p:sldId id="256" r:id="rId2"/>
    <p:sldId id="257" r:id="rId3"/>
    <p:sldId id="259" r:id="rId4"/>
    <p:sldId id="260" r:id="rId5"/>
    <p:sldId id="262" r:id="rId6"/>
    <p:sldId id="265" r:id="rId7"/>
    <p:sldId id="268" r:id="rId8"/>
    <p:sldId id="267" r:id="rId9"/>
    <p:sldId id="269" r:id="rId10"/>
    <p:sldId id="270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2814" y="-9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VY_32_INOVACE_07_Anglický jazyk 5.ročník_To </a:t>
          </a:r>
          <a:r>
            <a:rPr lang="cs-CZ" sz="2000" baseline="0" dirty="0" err="1" smtClean="0"/>
            <a:t>have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got</a:t>
          </a:r>
          <a:r>
            <a:rPr lang="cs-CZ" sz="2000" baseline="0" dirty="0" smtClean="0"/>
            <a:t> - </a:t>
          </a:r>
          <a:r>
            <a:rPr lang="cs-CZ" sz="2000" baseline="0" dirty="0" err="1" smtClean="0"/>
            <a:t>questions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Jitka Dušková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To </a:t>
          </a:r>
          <a:r>
            <a:rPr lang="cs-CZ" sz="2000" dirty="0" err="1" smtClean="0"/>
            <a:t>have</a:t>
          </a:r>
          <a:r>
            <a:rPr lang="cs-CZ" sz="2000" dirty="0" smtClean="0"/>
            <a:t> </a:t>
          </a:r>
          <a:r>
            <a:rPr lang="cs-CZ" sz="2000" dirty="0" err="1" smtClean="0"/>
            <a:t>got</a:t>
          </a:r>
          <a:r>
            <a:rPr lang="cs-CZ" sz="2000" dirty="0" smtClean="0"/>
            <a:t> - </a:t>
          </a:r>
          <a:r>
            <a:rPr lang="cs-CZ" sz="2000" dirty="0" err="1" smtClean="0"/>
            <a:t>questions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EAAC132-14A9-4352-A823-28909D0AE734}" type="presOf" srcId="{D1B46980-6531-4606-95E6-44980827E919}" destId="{2BE915AB-18AA-4053-B92C-3BFC9ED204BB}" srcOrd="1" destOrd="0" presId="urn:microsoft.com/office/officeart/2005/8/layout/target3"/>
    <dgm:cxn modelId="{7C02D2BE-C046-4E7C-A1B7-807477700454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70B795F-F7E0-45FF-896B-B92E7792D163}" type="presOf" srcId="{D8197B8C-B260-4A16-BDF4-0947B075E274}" destId="{5A5FFA88-C948-4069-8E93-59FA12366E83}" srcOrd="1" destOrd="0" presId="urn:microsoft.com/office/officeart/2005/8/layout/target3"/>
    <dgm:cxn modelId="{FBB4D93E-9497-4BEB-A59D-23D22F5A51C4}" type="presOf" srcId="{B651F6E3-6281-48DB-9319-2AEAFDAE7572}" destId="{619D679B-A015-4ECF-8348-D1034C574F40}" srcOrd="0" destOrd="0" presId="urn:microsoft.com/office/officeart/2005/8/layout/target3"/>
    <dgm:cxn modelId="{6A6B0805-D2DE-410B-8C0B-CAB43D808CC6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DFC6A49-C164-4D4B-BBD4-6CAEBC2DAE08}" type="presOf" srcId="{4C35D32F-0EAB-4CD7-82EE-45574DC2A586}" destId="{8BEBB6EC-1DAA-4CAC-8A25-BC0FCBD5DBD5}" srcOrd="0" destOrd="0" presId="urn:microsoft.com/office/officeart/2005/8/layout/target3"/>
    <dgm:cxn modelId="{09B9DC0A-F6B6-4CBB-9DBB-4CC4585C07C4}" type="presOf" srcId="{D1B46980-6531-4606-95E6-44980827E919}" destId="{6140AFEC-043D-4C43-A2F9-D0F5331DF3A3}" srcOrd="0" destOrd="0" presId="urn:microsoft.com/office/officeart/2005/8/layout/target3"/>
    <dgm:cxn modelId="{089763D0-9B86-4B5A-8BA5-60759F04C37A}" type="presOf" srcId="{757F3AB3-0718-4624-B441-E567A8F0AB56}" destId="{333A1088-737F-45CB-B68E-254E46348037}" srcOrd="0" destOrd="0" presId="urn:microsoft.com/office/officeart/2005/8/layout/target3"/>
    <dgm:cxn modelId="{538C6466-7022-4602-9569-965441CF03C9}" type="presOf" srcId="{D1D4F407-5343-4D3F-B5B9-D407B03CAEB4}" destId="{AED2198E-93D5-4001-81B4-73124B309672}" srcOrd="1" destOrd="0" presId="urn:microsoft.com/office/officeart/2005/8/layout/target3"/>
    <dgm:cxn modelId="{C6F768EC-2A3F-4D5D-BCD0-20CDFF32019A}" type="presOf" srcId="{B651F6E3-6281-48DB-9319-2AEAFDAE7572}" destId="{6BB5E863-4638-4E1D-BFDE-399D028AC4ED}" srcOrd="1" destOrd="0" presId="urn:microsoft.com/office/officeart/2005/8/layout/target3"/>
    <dgm:cxn modelId="{62F91E53-1F2D-4216-B3B5-C6C22D782F98}" type="presOf" srcId="{4C35D32F-0EAB-4CD7-82EE-45574DC2A586}" destId="{890E4F0B-2866-4A3F-A3C7-2A14B1797930}" srcOrd="1" destOrd="0" presId="urn:microsoft.com/office/officeart/2005/8/layout/target3"/>
    <dgm:cxn modelId="{6C49D7DB-89CB-47AC-B468-12A8C2562CAB}" type="presParOf" srcId="{333A1088-737F-45CB-B68E-254E46348037}" destId="{F5ABB229-8D3B-4694-996A-96F23CF14429}" srcOrd="0" destOrd="0" presId="urn:microsoft.com/office/officeart/2005/8/layout/target3"/>
    <dgm:cxn modelId="{7DD04E7E-9C23-489B-A80B-6AEC789A665E}" type="presParOf" srcId="{333A1088-737F-45CB-B68E-254E46348037}" destId="{F41139FD-01EE-4571-8B17-4FB00FC51163}" srcOrd="1" destOrd="0" presId="urn:microsoft.com/office/officeart/2005/8/layout/target3"/>
    <dgm:cxn modelId="{50838DBC-B383-459A-8DE2-08B9DBAEC931}" type="presParOf" srcId="{333A1088-737F-45CB-B68E-254E46348037}" destId="{D005CE8C-CC26-4C3E-AC11-E15060ECD759}" srcOrd="2" destOrd="0" presId="urn:microsoft.com/office/officeart/2005/8/layout/target3"/>
    <dgm:cxn modelId="{EB600268-B8DE-4283-90A0-DC8DC1B0AA8E}" type="presParOf" srcId="{333A1088-737F-45CB-B68E-254E46348037}" destId="{2C702D82-9B77-49B7-9568-BB8EB47C3372}" srcOrd="3" destOrd="0" presId="urn:microsoft.com/office/officeart/2005/8/layout/target3"/>
    <dgm:cxn modelId="{2E9CB18E-9432-419A-9F42-821E3FB3ED86}" type="presParOf" srcId="{333A1088-737F-45CB-B68E-254E46348037}" destId="{A52A0455-90FF-4808-ABD0-F02540D31D5A}" srcOrd="4" destOrd="0" presId="urn:microsoft.com/office/officeart/2005/8/layout/target3"/>
    <dgm:cxn modelId="{0C75CEA5-0581-4371-BF24-42D07FCBF9DD}" type="presParOf" srcId="{333A1088-737F-45CB-B68E-254E46348037}" destId="{6140AFEC-043D-4C43-A2F9-D0F5331DF3A3}" srcOrd="5" destOrd="0" presId="urn:microsoft.com/office/officeart/2005/8/layout/target3"/>
    <dgm:cxn modelId="{DC3B0933-02AA-4431-9582-EA1583242877}" type="presParOf" srcId="{333A1088-737F-45CB-B68E-254E46348037}" destId="{9358AC05-5D7D-4327-9F80-1AD486AEA664}" srcOrd="6" destOrd="0" presId="urn:microsoft.com/office/officeart/2005/8/layout/target3"/>
    <dgm:cxn modelId="{4AACEF25-721C-4201-8FFF-7EFAA8D6993E}" type="presParOf" srcId="{333A1088-737F-45CB-B68E-254E46348037}" destId="{313FC574-E1CD-4FB4-B054-0B805CE0447D}" srcOrd="7" destOrd="0" presId="urn:microsoft.com/office/officeart/2005/8/layout/target3"/>
    <dgm:cxn modelId="{1E50F203-D6ED-45A8-98FE-07C59D937FB1}" type="presParOf" srcId="{333A1088-737F-45CB-B68E-254E46348037}" destId="{619D679B-A015-4ECF-8348-D1034C574F40}" srcOrd="8" destOrd="0" presId="urn:microsoft.com/office/officeart/2005/8/layout/target3"/>
    <dgm:cxn modelId="{B9EFE0AD-841B-4E96-8274-AD6B558A57B1}" type="presParOf" srcId="{333A1088-737F-45CB-B68E-254E46348037}" destId="{322283A8-4A27-4CDA-BAE3-F381106A9174}" srcOrd="9" destOrd="0" presId="urn:microsoft.com/office/officeart/2005/8/layout/target3"/>
    <dgm:cxn modelId="{EC9A6643-5E04-4E46-9C33-B45C13D11633}" type="presParOf" srcId="{333A1088-737F-45CB-B68E-254E46348037}" destId="{FFC9F71D-1B4F-4AD9-A4A6-86ADEFC8AF5C}" srcOrd="10" destOrd="0" presId="urn:microsoft.com/office/officeart/2005/8/layout/target3"/>
    <dgm:cxn modelId="{B597EA7F-4962-4625-B4D8-C8BA45BEA0CA}" type="presParOf" srcId="{333A1088-737F-45CB-B68E-254E46348037}" destId="{25B08C86-7E15-44DC-BE7F-FFB55DD49D12}" srcOrd="11" destOrd="0" presId="urn:microsoft.com/office/officeart/2005/8/layout/target3"/>
    <dgm:cxn modelId="{5599E4B4-60C6-4599-8F6D-D41E9C25D202}" type="presParOf" srcId="{333A1088-737F-45CB-B68E-254E46348037}" destId="{76644BE8-9D7C-4C09-B250-3D10AF48CBB7}" srcOrd="12" destOrd="0" presId="urn:microsoft.com/office/officeart/2005/8/layout/target3"/>
    <dgm:cxn modelId="{F0A8ECF9-B82B-4EB1-A3E7-4F019E7D7591}" type="presParOf" srcId="{333A1088-737F-45CB-B68E-254E46348037}" destId="{EE85B701-7295-41C0-BA7A-34D3756A2AE6}" srcOrd="13" destOrd="0" presId="urn:microsoft.com/office/officeart/2005/8/layout/target3"/>
    <dgm:cxn modelId="{1B160868-27CE-45AF-A7B4-78D328523452}" type="presParOf" srcId="{333A1088-737F-45CB-B68E-254E46348037}" destId="{8BEBB6EC-1DAA-4CAC-8A25-BC0FCBD5DBD5}" srcOrd="14" destOrd="0" presId="urn:microsoft.com/office/officeart/2005/8/layout/target3"/>
    <dgm:cxn modelId="{2A89477A-C3CC-4542-B398-7EF8AA13F794}" type="presParOf" srcId="{333A1088-737F-45CB-B68E-254E46348037}" destId="{AED2198E-93D5-4001-81B4-73124B309672}" srcOrd="15" destOrd="0" presId="urn:microsoft.com/office/officeart/2005/8/layout/target3"/>
    <dgm:cxn modelId="{A155CC12-2B5B-459C-9B09-4969A68C3DC8}" type="presParOf" srcId="{333A1088-737F-45CB-B68E-254E46348037}" destId="{2BE915AB-18AA-4053-B92C-3BFC9ED204BB}" srcOrd="16" destOrd="0" presId="urn:microsoft.com/office/officeart/2005/8/layout/target3"/>
    <dgm:cxn modelId="{EE56BC6E-9C48-4FE7-A215-EB785E54D116}" type="presParOf" srcId="{333A1088-737F-45CB-B68E-254E46348037}" destId="{6BB5E863-4638-4E1D-BFDE-399D028AC4ED}" srcOrd="17" destOrd="0" presId="urn:microsoft.com/office/officeart/2005/8/layout/target3"/>
    <dgm:cxn modelId="{A8D4789C-DF47-4855-A656-397F301AE1DC}" type="presParOf" srcId="{333A1088-737F-45CB-B68E-254E46348037}" destId="{5A5FFA88-C948-4069-8E93-59FA12366E83}" srcOrd="18" destOrd="0" presId="urn:microsoft.com/office/officeart/2005/8/layout/target3"/>
    <dgm:cxn modelId="{260C36A2-4FA5-46C5-9CA7-9ED29CABA3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Jitka Dušková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VY_32_INOVACE_07_Anglický jazyk 5.ročník_To </a:t>
          </a:r>
          <a:r>
            <a:rPr lang="cs-CZ" sz="2000" kern="1200" baseline="0" dirty="0" err="1" smtClean="0"/>
            <a:t>have</a:t>
          </a:r>
          <a:r>
            <a:rPr lang="cs-CZ" sz="2000" kern="1200" baseline="0" dirty="0" smtClean="0"/>
            <a:t> </a:t>
          </a:r>
          <a:r>
            <a:rPr lang="cs-CZ" sz="2000" kern="1200" baseline="0" dirty="0" err="1" smtClean="0"/>
            <a:t>got</a:t>
          </a:r>
          <a:r>
            <a:rPr lang="cs-CZ" sz="2000" kern="1200" baseline="0" dirty="0" smtClean="0"/>
            <a:t> - </a:t>
          </a:r>
          <a:r>
            <a:rPr lang="cs-CZ" sz="2000" kern="1200" baseline="0" dirty="0" err="1" smtClean="0"/>
            <a:t>questions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To </a:t>
          </a:r>
          <a:r>
            <a:rPr lang="cs-CZ" sz="2000" kern="1200" dirty="0" err="1" smtClean="0"/>
            <a:t>have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got</a:t>
          </a:r>
          <a:r>
            <a:rPr lang="cs-CZ" sz="2000" kern="1200" dirty="0" smtClean="0"/>
            <a:t> - </a:t>
          </a:r>
          <a:r>
            <a:rPr lang="cs-CZ" sz="2000" kern="1200" dirty="0" err="1" smtClean="0"/>
            <a:t>questions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="" xmlns:p14="http://schemas.microsoft.com/office/powerpoint/2010/main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Sloveso mít: Tvoření otázky – výklad a procvičování</a:t>
            </a:r>
          </a:p>
          <a:p>
            <a:pPr marL="0" indent="0">
              <a:buNone/>
            </a:pPr>
            <a:r>
              <a:rPr lang="cs-CZ" dirty="0" smtClean="0"/>
              <a:t> 5. třída</a:t>
            </a:r>
          </a:p>
          <a:p>
            <a:pPr marL="0" indent="0">
              <a:buNone/>
            </a:pPr>
            <a:r>
              <a:rPr lang="cs-CZ" dirty="0" smtClean="0"/>
              <a:t> Interaktivní tabule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484724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2">
              <a:lumMod val="20000"/>
              <a:lumOff val="80000"/>
            </a:schemeClr>
          </a:solid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/>
              <a:t>To </a:t>
            </a:r>
            <a:r>
              <a:rPr lang="cs-CZ" b="1" dirty="0" err="1" smtClean="0"/>
              <a:t>have</a:t>
            </a:r>
            <a:r>
              <a:rPr lang="cs-CZ" b="1" dirty="0" smtClean="0"/>
              <a:t> </a:t>
            </a:r>
            <a:r>
              <a:rPr lang="cs-CZ" b="1" dirty="0" err="1" smtClean="0"/>
              <a:t>got</a:t>
            </a:r>
            <a:r>
              <a:rPr lang="cs-CZ" b="1" dirty="0" smtClean="0"/>
              <a:t> - </a:t>
            </a:r>
            <a:r>
              <a:rPr lang="cs-CZ" b="1" dirty="0" err="1" smtClean="0"/>
              <a:t>questions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Otázku tvoříme </a:t>
            </a:r>
            <a:r>
              <a:rPr lang="cs-CZ" u="sng" dirty="0" smtClean="0"/>
              <a:t>změnou slovosledu </a:t>
            </a:r>
            <a:r>
              <a:rPr lang="cs-CZ" dirty="0" smtClean="0"/>
              <a:t>– tvary </a:t>
            </a:r>
            <a:r>
              <a:rPr lang="cs-CZ" b="1" dirty="0" err="1" smtClean="0"/>
              <a:t>have</a:t>
            </a:r>
            <a:r>
              <a:rPr lang="cs-CZ" b="1" dirty="0" smtClean="0"/>
              <a:t> </a:t>
            </a:r>
            <a:r>
              <a:rPr lang="cs-CZ" dirty="0" smtClean="0"/>
              <a:t>nebo </a:t>
            </a:r>
            <a:r>
              <a:rPr lang="cs-CZ" b="1" dirty="0" smtClean="0"/>
              <a:t>has</a:t>
            </a:r>
            <a:r>
              <a:rPr lang="cs-CZ" dirty="0" smtClean="0"/>
              <a:t> dáme před podmět:</a:t>
            </a:r>
          </a:p>
          <a:p>
            <a:pPr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err="1" smtClean="0">
                <a:solidFill>
                  <a:srgbClr val="C00000"/>
                </a:solidFill>
              </a:rPr>
              <a:t>We</a:t>
            </a:r>
            <a:r>
              <a:rPr lang="cs-CZ" dirty="0" smtClean="0">
                <a:solidFill>
                  <a:srgbClr val="C00000"/>
                </a:solidFill>
              </a:rPr>
              <a:t> have got </a:t>
            </a:r>
            <a:r>
              <a:rPr lang="cs-CZ" dirty="0" smtClean="0"/>
              <a:t>new books.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u="sng" dirty="0" smtClean="0">
                <a:solidFill>
                  <a:srgbClr val="C00000"/>
                </a:solidFill>
              </a:rPr>
              <a:t>Have we got </a:t>
            </a:r>
            <a:r>
              <a:rPr lang="cs-CZ" dirty="0" smtClean="0"/>
              <a:t>new books?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Mandy has got </a:t>
            </a:r>
            <a:r>
              <a:rPr lang="cs-CZ" dirty="0" smtClean="0"/>
              <a:t>one apple.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u="sng" dirty="0" smtClean="0">
                <a:solidFill>
                  <a:srgbClr val="C00000"/>
                </a:solidFill>
              </a:rPr>
              <a:t>Has Mandy got </a:t>
            </a:r>
            <a:r>
              <a:rPr lang="cs-CZ" dirty="0" smtClean="0"/>
              <a:t>one apple?</a:t>
            </a:r>
          </a:p>
        </p:txBody>
      </p:sp>
      <p:pic>
        <p:nvPicPr>
          <p:cNvPr id="1026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60648"/>
            <a:ext cx="1296144" cy="1368283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/>
              <a:t>Make questions: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got </a:t>
            </a:r>
            <a:r>
              <a:rPr lang="cs-CZ" dirty="0" err="1" smtClean="0"/>
              <a:t>one</a:t>
            </a:r>
            <a:r>
              <a:rPr lang="cs-CZ" dirty="0" smtClean="0"/>
              <a:t> dog._____________________</a:t>
            </a:r>
          </a:p>
          <a:p>
            <a:pPr>
              <a:buNone/>
            </a:pPr>
            <a:r>
              <a:rPr lang="cs-CZ" dirty="0" smtClean="0"/>
              <a:t>Ben has got a badge.______________________</a:t>
            </a:r>
          </a:p>
          <a:p>
            <a:pPr>
              <a:buNone/>
            </a:pPr>
            <a:r>
              <a:rPr lang="cs-CZ" dirty="0" smtClean="0"/>
              <a:t>Boys have got friends._____________________</a:t>
            </a:r>
          </a:p>
          <a:p>
            <a:pPr>
              <a:buNone/>
            </a:pPr>
            <a:r>
              <a:rPr lang="cs-CZ" dirty="0" smtClean="0"/>
              <a:t>Jane has got a cat.________________________</a:t>
            </a:r>
          </a:p>
          <a:p>
            <a:pPr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have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radio</a:t>
            </a:r>
            <a:r>
              <a:rPr lang="cs-CZ" dirty="0" smtClean="0"/>
              <a:t>._____________________</a:t>
            </a:r>
          </a:p>
          <a:p>
            <a:pPr>
              <a:buNone/>
            </a:pPr>
            <a:r>
              <a:rPr lang="cs-CZ" dirty="0" smtClean="0"/>
              <a:t>We have got a poster.______________________</a:t>
            </a:r>
          </a:p>
          <a:p>
            <a:pPr>
              <a:buNone/>
            </a:pPr>
            <a:r>
              <a:rPr lang="cs-CZ" dirty="0" smtClean="0"/>
              <a:t>He has got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pets</a:t>
            </a:r>
            <a:r>
              <a:rPr lang="cs-CZ" dirty="0" smtClean="0"/>
              <a:t>.______________________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2">
              <a:lumMod val="20000"/>
              <a:lumOff val="80000"/>
            </a:schemeClr>
          </a:solid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/>
              <a:t>Question words:</a:t>
            </a:r>
            <a:endParaRPr lang="cs-CZ" b="1" dirty="0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</p:nvPr>
        </p:nvGraphicFramePr>
        <p:xfrm>
          <a:off x="2339752" y="2132856"/>
          <a:ext cx="4536504" cy="38572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68252"/>
                <a:gridCol w="2268252"/>
              </a:tblGrid>
              <a:tr h="652158">
                <a:tc>
                  <a:txBody>
                    <a:bodyPr/>
                    <a:lstStyle/>
                    <a:p>
                      <a:r>
                        <a:rPr lang="cs-CZ" sz="3200" b="0" i="0" dirty="0" smtClean="0"/>
                        <a:t>What?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/>
                        <a:t>Co? </a:t>
                      </a:r>
                      <a:r>
                        <a:rPr lang="cs-CZ" sz="3200" b="0" i="1" baseline="0" dirty="0" smtClean="0"/>
                        <a:t> Jaký?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652158">
                <a:tc>
                  <a:txBody>
                    <a:bodyPr/>
                    <a:lstStyle/>
                    <a:p>
                      <a:r>
                        <a:rPr lang="cs-CZ" sz="3200" b="0" i="0" dirty="0" smtClean="0"/>
                        <a:t>Who?</a:t>
                      </a:r>
                      <a:endParaRPr lang="cs-CZ" sz="3200" b="0" i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/>
                        <a:t>Kdo?</a:t>
                      </a:r>
                      <a:endParaRPr lang="cs-CZ" sz="3200" b="0" i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596492">
                <a:tc>
                  <a:txBody>
                    <a:bodyPr/>
                    <a:lstStyle/>
                    <a:p>
                      <a:r>
                        <a:rPr lang="cs-CZ" sz="3200" b="0" i="0" dirty="0" smtClean="0"/>
                        <a:t>Whose?</a:t>
                      </a:r>
                      <a:endParaRPr lang="cs-CZ" sz="3200" b="0" i="0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/>
                        <a:t>Čí?</a:t>
                      </a:r>
                      <a:endParaRPr lang="cs-CZ" sz="3200" b="0" i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652158">
                <a:tc>
                  <a:txBody>
                    <a:bodyPr/>
                    <a:lstStyle/>
                    <a:p>
                      <a:r>
                        <a:rPr lang="cs-CZ" sz="3200" b="0" i="0" dirty="0" smtClean="0"/>
                        <a:t>Where?</a:t>
                      </a:r>
                      <a:endParaRPr lang="cs-CZ" sz="3200" b="0" i="0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/>
                        <a:t>Kde?</a:t>
                      </a:r>
                      <a:endParaRPr lang="cs-CZ" sz="3200" b="0" i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652158">
                <a:tc>
                  <a:txBody>
                    <a:bodyPr/>
                    <a:lstStyle/>
                    <a:p>
                      <a:r>
                        <a:rPr lang="cs-CZ" sz="3200" b="0" i="0" dirty="0" smtClean="0"/>
                        <a:t>When?</a:t>
                      </a:r>
                      <a:endParaRPr lang="cs-CZ" sz="3200" b="0" i="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/>
                        <a:t>Kdy?</a:t>
                      </a:r>
                      <a:endParaRPr lang="cs-CZ" sz="3200" b="0" i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52158">
                <a:tc>
                  <a:txBody>
                    <a:bodyPr/>
                    <a:lstStyle/>
                    <a:p>
                      <a:r>
                        <a:rPr lang="cs-CZ" sz="3200" b="0" i="0" dirty="0" smtClean="0"/>
                        <a:t>How</a:t>
                      </a:r>
                      <a:r>
                        <a:rPr lang="cs-CZ" sz="3200" b="0" i="0" baseline="0" dirty="0" smtClean="0"/>
                        <a:t> many?</a:t>
                      </a:r>
                      <a:endParaRPr lang="cs-CZ" sz="3200" b="0" i="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/>
                        <a:t>Kolik?</a:t>
                      </a:r>
                      <a:endParaRPr lang="cs-CZ" sz="3200" b="0" i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88640"/>
            <a:ext cx="1368152" cy="1444298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/>
              <a:t>Match the pairs of words:</a:t>
            </a:r>
            <a:endParaRPr lang="cs-CZ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331640" y="3429000"/>
            <a:ext cx="1173719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Who?</a:t>
            </a:r>
            <a:endParaRPr lang="cs-CZ" sz="3200" dirty="0"/>
          </a:p>
        </p:txBody>
      </p:sp>
      <p:sp>
        <p:nvSpPr>
          <p:cNvPr id="4" name="TextBox 3"/>
          <p:cNvSpPr txBox="1"/>
          <p:nvPr/>
        </p:nvSpPr>
        <p:spPr>
          <a:xfrm>
            <a:off x="4427984" y="1916832"/>
            <a:ext cx="1288558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What?</a:t>
            </a:r>
            <a:endParaRPr lang="cs-CZ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3995936" y="5661248"/>
            <a:ext cx="1537600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Whose?</a:t>
            </a:r>
            <a:endParaRPr lang="cs-CZ" sz="3200" dirty="0"/>
          </a:p>
        </p:txBody>
      </p:sp>
      <p:sp>
        <p:nvSpPr>
          <p:cNvPr id="6" name="TextBox 5"/>
          <p:cNvSpPr txBox="1"/>
          <p:nvPr/>
        </p:nvSpPr>
        <p:spPr>
          <a:xfrm>
            <a:off x="7020272" y="4653136"/>
            <a:ext cx="1501758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Where?</a:t>
            </a:r>
            <a:endParaRPr lang="cs-CZ" sz="3200" dirty="0"/>
          </a:p>
        </p:txBody>
      </p:sp>
      <p:sp>
        <p:nvSpPr>
          <p:cNvPr id="7" name="TextBox 6"/>
          <p:cNvSpPr txBox="1"/>
          <p:nvPr/>
        </p:nvSpPr>
        <p:spPr>
          <a:xfrm>
            <a:off x="971600" y="5157192"/>
            <a:ext cx="1377300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When?</a:t>
            </a:r>
            <a:endParaRPr lang="cs-CZ" sz="3200" dirty="0"/>
          </a:p>
        </p:txBody>
      </p:sp>
      <p:sp>
        <p:nvSpPr>
          <p:cNvPr id="9" name="TextBox 8"/>
          <p:cNvSpPr txBox="1"/>
          <p:nvPr/>
        </p:nvSpPr>
        <p:spPr>
          <a:xfrm>
            <a:off x="6444208" y="2348880"/>
            <a:ext cx="2153538" cy="584775"/>
          </a:xfrm>
          <a:prstGeom prst="rect">
            <a:avLst/>
          </a:prstGeom>
          <a:solidFill>
            <a:schemeClr val="bg2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How many?</a:t>
            </a:r>
            <a:endParaRPr lang="cs-CZ" sz="3200" dirty="0"/>
          </a:p>
        </p:txBody>
      </p:sp>
      <p:sp>
        <p:nvSpPr>
          <p:cNvPr id="10" name="TextBox 9"/>
          <p:cNvSpPr txBox="1"/>
          <p:nvPr/>
        </p:nvSpPr>
        <p:spPr>
          <a:xfrm>
            <a:off x="6588224" y="5877272"/>
            <a:ext cx="1001172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Kdo?</a:t>
            </a:r>
            <a:endParaRPr lang="cs-CZ" sz="3200" i="1" dirty="0"/>
          </a:p>
        </p:txBody>
      </p:sp>
      <p:sp>
        <p:nvSpPr>
          <p:cNvPr id="11" name="TextBox 10"/>
          <p:cNvSpPr txBox="1"/>
          <p:nvPr/>
        </p:nvSpPr>
        <p:spPr>
          <a:xfrm>
            <a:off x="3419872" y="2996952"/>
            <a:ext cx="986745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Kde?</a:t>
            </a:r>
            <a:endParaRPr lang="cs-CZ" sz="3200" i="1" dirty="0"/>
          </a:p>
        </p:txBody>
      </p:sp>
      <p:sp>
        <p:nvSpPr>
          <p:cNvPr id="12" name="TextBox 11"/>
          <p:cNvSpPr txBox="1"/>
          <p:nvPr/>
        </p:nvSpPr>
        <p:spPr>
          <a:xfrm>
            <a:off x="2843808" y="4437112"/>
            <a:ext cx="975523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Kdy?</a:t>
            </a:r>
            <a:endParaRPr lang="cs-CZ" sz="3200" i="1" dirty="0"/>
          </a:p>
        </p:txBody>
      </p:sp>
      <p:sp>
        <p:nvSpPr>
          <p:cNvPr id="13" name="TextBox 12"/>
          <p:cNvSpPr txBox="1"/>
          <p:nvPr/>
        </p:nvSpPr>
        <p:spPr>
          <a:xfrm>
            <a:off x="5940152" y="3501008"/>
            <a:ext cx="1797287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Co? Jaký?</a:t>
            </a:r>
            <a:endParaRPr lang="cs-CZ" sz="3200" i="1" dirty="0"/>
          </a:p>
        </p:txBody>
      </p:sp>
      <p:sp>
        <p:nvSpPr>
          <p:cNvPr id="16" name="TextBox 15"/>
          <p:cNvSpPr txBox="1"/>
          <p:nvPr/>
        </p:nvSpPr>
        <p:spPr>
          <a:xfrm>
            <a:off x="899592" y="1916832"/>
            <a:ext cx="1165704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Kolik?</a:t>
            </a:r>
            <a:endParaRPr lang="cs-CZ" sz="3200" i="1" dirty="0"/>
          </a:p>
        </p:txBody>
      </p:sp>
      <p:sp>
        <p:nvSpPr>
          <p:cNvPr id="17" name="TextBox 16"/>
          <p:cNvSpPr txBox="1"/>
          <p:nvPr/>
        </p:nvSpPr>
        <p:spPr>
          <a:xfrm>
            <a:off x="5004048" y="4365104"/>
            <a:ext cx="684803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Čí?</a:t>
            </a:r>
            <a:endParaRPr lang="cs-CZ" sz="3200" i="1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/>
              <a:t>Fill in the question words: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__________</a:t>
            </a:r>
            <a:r>
              <a:rPr lang="cs-CZ" dirty="0" err="1" smtClean="0"/>
              <a:t>have</a:t>
            </a:r>
            <a:r>
              <a:rPr lang="cs-CZ" dirty="0" smtClean="0"/>
              <a:t> you got?</a:t>
            </a:r>
          </a:p>
          <a:p>
            <a:pPr marL="514350" indent="-514350">
              <a:buNone/>
            </a:pPr>
            <a:r>
              <a:rPr lang="cs-CZ" dirty="0" smtClean="0"/>
              <a:t>__________has got a new book?</a:t>
            </a:r>
          </a:p>
          <a:p>
            <a:pPr marL="514350" indent="-514350">
              <a:buNone/>
            </a:pPr>
            <a:r>
              <a:rPr lang="cs-CZ" dirty="0" smtClean="0"/>
              <a:t>__________</a:t>
            </a:r>
            <a:r>
              <a:rPr lang="cs-CZ" dirty="0" err="1" smtClean="0"/>
              <a:t>have</a:t>
            </a:r>
            <a:r>
              <a:rPr lang="cs-CZ" dirty="0" smtClean="0"/>
              <a:t> you got your bag?</a:t>
            </a:r>
          </a:p>
          <a:p>
            <a:pPr marL="514350" indent="-514350">
              <a:buNone/>
            </a:pPr>
            <a:r>
              <a:rPr lang="cs-CZ" dirty="0" smtClean="0"/>
              <a:t>__________</a:t>
            </a:r>
            <a:r>
              <a:rPr lang="cs-CZ" dirty="0" err="1" smtClean="0"/>
              <a:t>pencil</a:t>
            </a:r>
            <a:r>
              <a:rPr lang="cs-CZ" dirty="0" smtClean="0"/>
              <a:t> have you got?</a:t>
            </a:r>
          </a:p>
          <a:p>
            <a:pPr marL="514350" indent="-514350">
              <a:buNone/>
            </a:pPr>
            <a:r>
              <a:rPr lang="cs-CZ" dirty="0" smtClean="0"/>
              <a:t>__________</a:t>
            </a:r>
            <a:r>
              <a:rPr lang="cs-CZ" dirty="0" err="1" smtClean="0"/>
              <a:t>have</a:t>
            </a:r>
            <a:r>
              <a:rPr lang="cs-CZ" dirty="0" smtClean="0"/>
              <a:t> you got your birthday party?</a:t>
            </a:r>
          </a:p>
          <a:p>
            <a:pPr marL="514350" indent="-514350">
              <a:buNone/>
            </a:pPr>
            <a:r>
              <a:rPr lang="cs-CZ" dirty="0" smtClean="0"/>
              <a:t>__________</a:t>
            </a:r>
            <a:r>
              <a:rPr lang="cs-CZ" dirty="0" err="1" smtClean="0"/>
              <a:t>pencils</a:t>
            </a:r>
            <a:r>
              <a:rPr lang="cs-CZ" dirty="0" smtClean="0"/>
              <a:t> have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?</a:t>
            </a:r>
          </a:p>
          <a:p>
            <a:pPr marL="514350" indent="-514350">
              <a:buNone/>
            </a:pPr>
            <a:r>
              <a:rPr lang="cs-CZ" dirty="0" smtClean="0"/>
              <a:t>__________</a:t>
            </a:r>
            <a:r>
              <a:rPr lang="cs-CZ" dirty="0" err="1" smtClean="0"/>
              <a:t>pounds</a:t>
            </a:r>
            <a:r>
              <a:rPr lang="cs-CZ" dirty="0" smtClean="0"/>
              <a:t> has Tony </a:t>
            </a:r>
            <a:r>
              <a:rPr lang="cs-CZ" dirty="0" err="1" smtClean="0"/>
              <a:t>got</a:t>
            </a:r>
            <a:r>
              <a:rPr lang="cs-CZ" dirty="0" smtClean="0"/>
              <a:t>?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/>
              <a:t>Answer the questions: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pet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____________________________________</a:t>
            </a:r>
          </a:p>
          <a:p>
            <a:pPr>
              <a:buNone/>
            </a:pP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____________________________________</a:t>
            </a:r>
          </a:p>
          <a:p>
            <a:pPr>
              <a:buNone/>
            </a:pPr>
            <a:r>
              <a:rPr lang="cs-CZ" dirty="0" err="1" smtClean="0"/>
              <a:t>Whose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____________________________________</a:t>
            </a:r>
          </a:p>
          <a:p>
            <a:pPr>
              <a:buNone/>
            </a:pPr>
            <a:r>
              <a:rPr lang="cs-CZ" dirty="0" smtClean="0"/>
              <a:t>How many CDs have you got?</a:t>
            </a:r>
          </a:p>
          <a:p>
            <a:pPr>
              <a:buNone/>
            </a:pPr>
            <a:r>
              <a:rPr lang="cs-CZ" dirty="0" smtClean="0"/>
              <a:t>____________________________________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err="1" smtClean="0"/>
              <a:t>Ask</a:t>
            </a:r>
            <a:r>
              <a:rPr lang="cs-CZ" b="1" dirty="0" smtClean="0"/>
              <a:t>  the questions: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u="sng" dirty="0" smtClean="0"/>
              <a:t>Tony</a:t>
            </a:r>
            <a:r>
              <a:rPr lang="cs-CZ" dirty="0" smtClean="0"/>
              <a:t> has got a radio.</a:t>
            </a:r>
            <a:endParaRPr lang="cs-CZ" u="sng" dirty="0" smtClean="0"/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  <a:p>
            <a:pPr>
              <a:buNone/>
            </a:pPr>
            <a:r>
              <a:rPr lang="cs-CZ" dirty="0" smtClean="0"/>
              <a:t>Tony has got </a:t>
            </a:r>
            <a:r>
              <a:rPr lang="cs-CZ" u="sng" dirty="0" smtClean="0"/>
              <a:t>a radio.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  <a:p>
            <a:pPr>
              <a:buNone/>
            </a:pPr>
            <a:r>
              <a:rPr lang="cs-CZ" dirty="0" smtClean="0"/>
              <a:t>We have got </a:t>
            </a:r>
            <a:r>
              <a:rPr lang="cs-CZ" u="sng" dirty="0" smtClean="0"/>
              <a:t>eight books.</a:t>
            </a:r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  <a:p>
            <a:pPr>
              <a:buNone/>
            </a:pPr>
            <a:r>
              <a:rPr lang="cs-CZ" u="sng" dirty="0" smtClean="0"/>
              <a:t>We</a:t>
            </a:r>
            <a:r>
              <a:rPr lang="cs-CZ" dirty="0" smtClean="0"/>
              <a:t> have got eight books.</a:t>
            </a:r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/>
              <a:t>Answer the questions:</a:t>
            </a:r>
            <a:endParaRPr lang="cs-CZ" b="1" dirty="0"/>
          </a:p>
        </p:txBody>
      </p:sp>
      <p:pic>
        <p:nvPicPr>
          <p:cNvPr id="3074" name="Picture 2" descr="G:\DUM\Obrazky\To have\man_cat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3" y="1628800"/>
            <a:ext cx="1296145" cy="146890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907704" y="1844824"/>
            <a:ext cx="41478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has a man </a:t>
            </a:r>
            <a:r>
              <a:rPr lang="cs-CZ" sz="3600" dirty="0" err="1" smtClean="0"/>
              <a:t>got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pic>
        <p:nvPicPr>
          <p:cNvPr id="3075" name="Picture 3" descr="G:\DUM\Obrazky\To have\monkey_banana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212976"/>
            <a:ext cx="1116760" cy="136815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835696" y="3356992"/>
            <a:ext cx="48000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has a </a:t>
            </a:r>
            <a:r>
              <a:rPr lang="cs-CZ" sz="3600" dirty="0" err="1" smtClean="0"/>
              <a:t>monkey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pic>
        <p:nvPicPr>
          <p:cNvPr id="3076" name="Picture 4" descr="G:\DUM\Obrazky\To have\pes_růž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725144"/>
            <a:ext cx="1008112" cy="1335668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1907704" y="4869160"/>
            <a:ext cx="4019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has a dog </a:t>
            </a:r>
            <a:r>
              <a:rPr lang="cs-CZ" sz="3600" dirty="0" err="1" smtClean="0"/>
              <a:t>got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979712" y="2420888"/>
            <a:ext cx="65453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_______________________________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979712" y="4005064"/>
            <a:ext cx="63401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______________________________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907704" y="5589240"/>
            <a:ext cx="69557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_________________________________</a:t>
            </a:r>
            <a:endParaRPr lang="cs-CZ" sz="3200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400" dirty="0" smtClean="0"/>
              <a:t>http://</a:t>
            </a:r>
            <a:r>
              <a:rPr lang="cs-CZ" sz="2400" dirty="0" err="1" smtClean="0"/>
              <a:t>microsoft.com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46566419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488</TotalTime>
  <Words>338</Words>
  <Application>Microsoft Office PowerPoint</Application>
  <PresentationFormat>Předvádění na obrazovce (4:3)</PresentationFormat>
  <Paragraphs>86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</vt:lpstr>
      <vt:lpstr>To have got - questions</vt:lpstr>
      <vt:lpstr>Make questions:</vt:lpstr>
      <vt:lpstr>Question words:</vt:lpstr>
      <vt:lpstr>Match the pairs of words:</vt:lpstr>
      <vt:lpstr>Fill in the question words:</vt:lpstr>
      <vt:lpstr>Answer the questions:</vt:lpstr>
      <vt:lpstr>Ask  the questions:</vt:lpstr>
      <vt:lpstr>Answer the questions: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Dušek</cp:lastModifiedBy>
  <cp:revision>81</cp:revision>
  <dcterms:created xsi:type="dcterms:W3CDTF">2011-08-21T15:31:45Z</dcterms:created>
  <dcterms:modified xsi:type="dcterms:W3CDTF">2012-04-03T22:08:33Z</dcterms:modified>
</cp:coreProperties>
</file>