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2" r:id="rId2"/>
    <p:sldId id="256" r:id="rId3"/>
    <p:sldId id="261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775111-51DF-4616-8EAA-BBEF85D19C3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FA94ED8-B7E4-425B-BD1D-045D5CCCAA7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935597" y="2132856"/>
            <a:ext cx="7272807" cy="2160240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Název: VY_22_INOVACE_ANGLICKÝ 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JAZYK1_18. WISH CLAUSES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</a:t>
            </a:r>
            <a:r>
              <a:rPr lang="cs-CZ" dirty="0">
                <a:latin typeface="Arial" pitchFamily="34" charset="0"/>
                <a:ea typeface="Times New Roman" pitchFamily="18" charset="0"/>
              </a:rPr>
              <a:t>: </a:t>
            </a:r>
            <a:r>
              <a:rPr lang="cs-CZ" dirty="0" err="1">
                <a:latin typeface="Arial" pitchFamily="34" charset="0"/>
                <a:ea typeface="Times New Roman" pitchFamily="18" charset="0"/>
              </a:rPr>
              <a:t>W</a:t>
            </a:r>
            <a:r>
              <a:rPr lang="cs-CZ" dirty="0" err="1" smtClean="0">
                <a:latin typeface="Arial" pitchFamily="34" charset="0"/>
                <a:ea typeface="Times New Roman" pitchFamily="18" charset="0"/>
              </a:rPr>
              <a:t>ish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</a:rPr>
              <a:t>clauses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2231740" y="4653136"/>
            <a:ext cx="4680520" cy="1584177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Arial" pitchFamily="34" charset="0"/>
              </a:rPr>
              <a:t>Tento učební materiál seznamuje žáky s přacími větami a jejich používáním.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10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64088" y="5052545"/>
            <a:ext cx="2026416" cy="882119"/>
          </a:xfrm>
        </p:spPr>
        <p:txBody>
          <a:bodyPr anchor="ctr"/>
          <a:lstStyle/>
          <a:p>
            <a:r>
              <a:rPr lang="cs-CZ" dirty="0" smtClean="0"/>
              <a:t>Přací věty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Wish</a:t>
            </a:r>
            <a:r>
              <a:rPr lang="cs-CZ" dirty="0" smtClean="0"/>
              <a:t> </a:t>
            </a:r>
            <a:r>
              <a:rPr lang="cs-CZ" dirty="0" err="1" smtClean="0"/>
              <a:t>clauses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465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přání pro přítomnost</a:t>
            </a:r>
          </a:p>
          <a:p>
            <a:pPr>
              <a:buFontTx/>
              <a:buChar char="-"/>
            </a:pPr>
            <a:r>
              <a:rPr lang="cs-CZ" dirty="0" smtClean="0"/>
              <a:t>přeji si……, kéž by…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Tvoří se: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I </a:t>
            </a:r>
            <a:r>
              <a:rPr lang="cs-CZ" dirty="0" err="1" smtClean="0"/>
              <a:t>wish</a:t>
            </a:r>
            <a:r>
              <a:rPr lang="cs-CZ" dirty="0" smtClean="0"/>
              <a:t> + podmět + sloveso v min. čase prostém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49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484784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I wish you were here with us.</a:t>
            </a:r>
          </a:p>
          <a:p>
            <a:pPr marL="0" lvl="1" indent="0">
              <a:buNone/>
            </a:pPr>
            <a:r>
              <a:rPr lang="en-US" dirty="0" smtClean="0"/>
              <a:t>	</a:t>
            </a:r>
            <a:r>
              <a:rPr lang="en-US" sz="2200" dirty="0" err="1" smtClean="0"/>
              <a:t>Kéž</a:t>
            </a:r>
            <a:r>
              <a:rPr lang="en-US" sz="2200" dirty="0" smtClean="0"/>
              <a:t> </a:t>
            </a:r>
            <a:r>
              <a:rPr lang="en-US" sz="2200" dirty="0" err="1" smtClean="0"/>
              <a:t>byste</a:t>
            </a:r>
            <a:r>
              <a:rPr lang="en-US" sz="2200" dirty="0" smtClean="0"/>
              <a:t> </a:t>
            </a:r>
            <a:r>
              <a:rPr lang="en-US" sz="2200" dirty="0" err="1" smtClean="0"/>
              <a:t>byli</a:t>
            </a:r>
            <a:r>
              <a:rPr lang="en-US" sz="2200" dirty="0" smtClean="0"/>
              <a:t> </a:t>
            </a:r>
            <a:r>
              <a:rPr lang="en-US" sz="2200" dirty="0" err="1" smtClean="0"/>
              <a:t>tady</a:t>
            </a:r>
            <a:r>
              <a:rPr lang="en-US" sz="2200" dirty="0" smtClean="0"/>
              <a:t> s </a:t>
            </a:r>
            <a:r>
              <a:rPr lang="en-US" sz="2200" dirty="0" err="1" smtClean="0"/>
              <a:t>námi</a:t>
            </a:r>
            <a:r>
              <a:rPr lang="en-US" sz="2200" dirty="0" smtClean="0"/>
              <a:t>. </a:t>
            </a:r>
            <a:r>
              <a:rPr lang="en-US" sz="2200" dirty="0" err="1" smtClean="0"/>
              <a:t>Přeju</a:t>
            </a:r>
            <a:r>
              <a:rPr lang="en-US" sz="2200" dirty="0" smtClean="0"/>
              <a:t> </a:t>
            </a:r>
            <a:r>
              <a:rPr lang="en-US" sz="2200" dirty="0" err="1" smtClean="0"/>
              <a:t>si</a:t>
            </a:r>
            <a:r>
              <a:rPr lang="en-US" sz="2200" dirty="0" smtClean="0"/>
              <a:t>…</a:t>
            </a:r>
          </a:p>
          <a:p>
            <a:pPr marL="0" indent="0">
              <a:buNone/>
            </a:pPr>
            <a:r>
              <a:rPr lang="en-US" dirty="0" smtClean="0"/>
              <a:t>I wish it stopped raining.</a:t>
            </a:r>
          </a:p>
          <a:p>
            <a:pPr marL="0" indent="0">
              <a:buNone/>
            </a:pPr>
            <a:r>
              <a:rPr lang="en-US" dirty="0" smtClean="0"/>
              <a:t>	</a:t>
            </a:r>
            <a:r>
              <a:rPr lang="en-US" dirty="0" err="1" smtClean="0"/>
              <a:t>Kéž</a:t>
            </a:r>
            <a:r>
              <a:rPr lang="en-US" dirty="0" smtClean="0"/>
              <a:t> by </a:t>
            </a:r>
            <a:r>
              <a:rPr lang="en-US" dirty="0" err="1" smtClean="0"/>
              <a:t>přestalo</a:t>
            </a:r>
            <a:r>
              <a:rPr lang="en-US" dirty="0" smtClean="0"/>
              <a:t> </a:t>
            </a:r>
            <a:r>
              <a:rPr lang="en-US" dirty="0" err="1" smtClean="0"/>
              <a:t>pršet</a:t>
            </a:r>
            <a:r>
              <a:rPr lang="en-US" dirty="0" smtClean="0"/>
              <a:t>. (</a:t>
            </a:r>
            <a:r>
              <a:rPr lang="en-US" dirty="0" err="1" smtClean="0"/>
              <a:t>Přeji</a:t>
            </a:r>
            <a:r>
              <a:rPr lang="en-US" dirty="0" smtClean="0"/>
              <a:t> </a:t>
            </a:r>
            <a:r>
              <a:rPr lang="en-US" dirty="0" err="1" smtClean="0"/>
              <a:t>si</a:t>
            </a:r>
            <a:r>
              <a:rPr lang="en-US" dirty="0" smtClean="0"/>
              <a:t>, </a:t>
            </a:r>
            <a:r>
              <a:rPr lang="en-US" dirty="0" err="1" smtClean="0"/>
              <a:t>aby</a:t>
            </a:r>
            <a:r>
              <a:rPr lang="en-US" dirty="0" smtClean="0"/>
              <a:t>…)</a:t>
            </a:r>
          </a:p>
          <a:p>
            <a:pPr marL="0" indent="0">
              <a:buNone/>
            </a:pPr>
            <a:r>
              <a:rPr lang="en-US" dirty="0" smtClean="0"/>
              <a:t>I wish he didn’t come.</a:t>
            </a:r>
          </a:p>
          <a:p>
            <a:pPr marL="0" indent="0">
              <a:buNone/>
            </a:pPr>
            <a:r>
              <a:rPr lang="en-US" dirty="0" smtClean="0"/>
              <a:t>	</a:t>
            </a:r>
            <a:r>
              <a:rPr lang="en-US" dirty="0" err="1" smtClean="0"/>
              <a:t>Kéž</a:t>
            </a:r>
            <a:r>
              <a:rPr lang="en-US" dirty="0" smtClean="0"/>
              <a:t> by </a:t>
            </a:r>
            <a:r>
              <a:rPr lang="en-US" dirty="0" err="1" smtClean="0"/>
              <a:t>nepřišel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I wish I were (was) taller.</a:t>
            </a:r>
          </a:p>
          <a:p>
            <a:pPr marL="0" indent="0">
              <a:buNone/>
            </a:pPr>
            <a:r>
              <a:rPr lang="en-US" dirty="0" smtClean="0"/>
              <a:t>	</a:t>
            </a:r>
            <a:r>
              <a:rPr lang="en-US" dirty="0" err="1" smtClean="0"/>
              <a:t>Kéž</a:t>
            </a:r>
            <a:r>
              <a:rPr lang="en-US" dirty="0" smtClean="0"/>
              <a:t> </a:t>
            </a:r>
            <a:r>
              <a:rPr lang="en-US" dirty="0" err="1" smtClean="0"/>
              <a:t>bych</a:t>
            </a:r>
            <a:r>
              <a:rPr lang="en-US" dirty="0" smtClean="0"/>
              <a:t> </a:t>
            </a:r>
            <a:r>
              <a:rPr lang="en-US" dirty="0" err="1" smtClean="0"/>
              <a:t>byl</a:t>
            </a:r>
            <a:r>
              <a:rPr lang="en-US" dirty="0" smtClean="0"/>
              <a:t> </a:t>
            </a:r>
            <a:r>
              <a:rPr lang="en-US" dirty="0" err="1" smtClean="0"/>
              <a:t>vyšší</a:t>
            </a:r>
            <a:r>
              <a:rPr lang="en-US" dirty="0" smtClean="0"/>
              <a:t>.</a:t>
            </a:r>
          </a:p>
          <a:p>
            <a:pPr marL="457200" lvl="1" indent="0">
              <a:buNone/>
            </a:pPr>
            <a:endParaRPr lang="en-US" dirty="0" smtClean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8014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Kéž bych měl víc peněz.</a:t>
            </a:r>
          </a:p>
          <a:p>
            <a:pPr marL="0" indent="0">
              <a:buNone/>
            </a:pPr>
            <a:r>
              <a:rPr lang="cs-CZ" dirty="0" smtClean="0"/>
              <a:t>Přeji si, aby odešel.</a:t>
            </a:r>
          </a:p>
          <a:p>
            <a:pPr marL="0" indent="0">
              <a:buNone/>
            </a:pPr>
            <a:r>
              <a:rPr lang="cs-CZ" dirty="0" smtClean="0"/>
              <a:t>Kéž by to neudělal.</a:t>
            </a:r>
          </a:p>
          <a:p>
            <a:pPr marL="0" indent="0">
              <a:buNone/>
            </a:pPr>
            <a:r>
              <a:rPr lang="cs-CZ" dirty="0" smtClean="0"/>
              <a:t>Kéž bys to napsal.</a:t>
            </a:r>
          </a:p>
          <a:p>
            <a:pPr marL="0" indent="0">
              <a:buNone/>
            </a:pPr>
            <a:r>
              <a:rPr lang="cs-CZ" dirty="0" smtClean="0"/>
              <a:t>Kéž bychom nemuseli do školy.</a:t>
            </a:r>
          </a:p>
          <a:p>
            <a:pPr marL="0" indent="0">
              <a:buNone/>
            </a:pPr>
            <a:r>
              <a:rPr lang="cs-CZ" dirty="0" smtClean="0"/>
              <a:t>Přejí si, aby uměli mluvit anglicky.</a:t>
            </a:r>
          </a:p>
          <a:p>
            <a:pPr marL="0" indent="0">
              <a:buNone/>
            </a:pPr>
            <a:r>
              <a:rPr lang="cs-CZ" dirty="0" smtClean="0"/>
              <a:t>Přeje si, aby to našel.</a:t>
            </a:r>
          </a:p>
        </p:txBody>
      </p:sp>
    </p:spTree>
    <p:extLst>
      <p:ext uri="{BB962C8B-B14F-4D97-AF65-F5344CB8AC3E}">
        <p14:creationId xmlns:p14="http://schemas.microsoft.com/office/powerpoint/2010/main" val="383154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</TotalTime>
  <Words>127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Wish clauses</vt:lpstr>
      <vt:lpstr>Použití:</vt:lpstr>
      <vt:lpstr>Příklady:</vt:lpstr>
      <vt:lpstr>Přeložte: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Wish clauses</dc:title>
  <dc:creator>Uhlířová Miluše</dc:creator>
  <cp:lastModifiedBy>Miluše Uhlířová</cp:lastModifiedBy>
  <cp:revision>16</cp:revision>
  <dcterms:created xsi:type="dcterms:W3CDTF">2011-11-18T08:59:55Z</dcterms:created>
  <dcterms:modified xsi:type="dcterms:W3CDTF">2011-11-29T19:16:35Z</dcterms:modified>
</cp:coreProperties>
</file>