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VY_32_INOVACE_05_ROČNÍ OBDOBÍ_OPAKOVÁNÍ PODZIM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podzim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DACC0D-EBBD-4441-B2FD-CFEDCB40F701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D6FCEFD-59C7-481A-A90C-50D7EEBE1DD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3954DC9-0278-48A5-9E17-BAF4AABD851A}" type="presOf" srcId="{D1B46980-6531-4606-95E6-44980827E919}" destId="{6140AFEC-043D-4C43-A2F9-D0F5331DF3A3}" srcOrd="0" destOrd="0" presId="urn:microsoft.com/office/officeart/2005/8/layout/target3"/>
    <dgm:cxn modelId="{0605DA07-305F-4214-A1C9-A146CE8681B0}" type="presOf" srcId="{D1D4F407-5343-4D3F-B5B9-D407B03CAEB4}" destId="{D005CE8C-CC26-4C3E-AC11-E15060ECD759}" srcOrd="0" destOrd="0" presId="urn:microsoft.com/office/officeart/2005/8/layout/target3"/>
    <dgm:cxn modelId="{5D0BE4FC-53CF-4487-9ECF-3A362688AB04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B4E573C-A466-4C72-BD26-39CD0B4C53B6}" type="presOf" srcId="{757F3AB3-0718-4624-B441-E567A8F0AB56}" destId="{333A1088-737F-45CB-B68E-254E46348037}" srcOrd="0" destOrd="0" presId="urn:microsoft.com/office/officeart/2005/8/layout/target3"/>
    <dgm:cxn modelId="{1064699E-F49C-4C38-BCD7-8C7BE81FD162}" type="presOf" srcId="{B651F6E3-6281-48DB-9319-2AEAFDAE7572}" destId="{619D679B-A015-4ECF-8348-D1034C574F40}" srcOrd="0" destOrd="0" presId="urn:microsoft.com/office/officeart/2005/8/layout/target3"/>
    <dgm:cxn modelId="{BF647643-79A3-4153-8637-42722BBDE224}" type="presOf" srcId="{B651F6E3-6281-48DB-9319-2AEAFDAE7572}" destId="{6BB5E863-4638-4E1D-BFDE-399D028AC4ED}" srcOrd="1" destOrd="0" presId="urn:microsoft.com/office/officeart/2005/8/layout/target3"/>
    <dgm:cxn modelId="{923CE57A-2359-45EF-8696-C334EF03166F}" type="presOf" srcId="{4C35D32F-0EAB-4CD7-82EE-45574DC2A586}" destId="{890E4F0B-2866-4A3F-A3C7-2A14B1797930}" srcOrd="1" destOrd="0" presId="urn:microsoft.com/office/officeart/2005/8/layout/target3"/>
    <dgm:cxn modelId="{E6C1386E-E0E0-4D2D-9310-5AFEA4BCB7F1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5A2BF5-9D22-4F70-8400-D716FA100C76}" type="presOf" srcId="{D1D4F407-5343-4D3F-B5B9-D407B03CAEB4}" destId="{AED2198E-93D5-4001-81B4-73124B309672}" srcOrd="1" destOrd="0" presId="urn:microsoft.com/office/officeart/2005/8/layout/target3"/>
    <dgm:cxn modelId="{E4B668AC-38CF-4034-A2AE-C7C7EC1AD26B}" type="presParOf" srcId="{333A1088-737F-45CB-B68E-254E46348037}" destId="{F5ABB229-8D3B-4694-996A-96F23CF14429}" srcOrd="0" destOrd="0" presId="urn:microsoft.com/office/officeart/2005/8/layout/target3"/>
    <dgm:cxn modelId="{BC30BA42-7F7B-4BE2-B822-7B0DCDAFD689}" type="presParOf" srcId="{333A1088-737F-45CB-B68E-254E46348037}" destId="{F41139FD-01EE-4571-8B17-4FB00FC51163}" srcOrd="1" destOrd="0" presId="urn:microsoft.com/office/officeart/2005/8/layout/target3"/>
    <dgm:cxn modelId="{C43F3CE1-2D35-419E-BC21-E0D49EC88794}" type="presParOf" srcId="{333A1088-737F-45CB-B68E-254E46348037}" destId="{D005CE8C-CC26-4C3E-AC11-E15060ECD759}" srcOrd="2" destOrd="0" presId="urn:microsoft.com/office/officeart/2005/8/layout/target3"/>
    <dgm:cxn modelId="{60248611-B409-4724-9541-3090395CE92E}" type="presParOf" srcId="{333A1088-737F-45CB-B68E-254E46348037}" destId="{2C702D82-9B77-49B7-9568-BB8EB47C3372}" srcOrd="3" destOrd="0" presId="urn:microsoft.com/office/officeart/2005/8/layout/target3"/>
    <dgm:cxn modelId="{BCB10856-51D7-46BA-B147-2CB123932EDA}" type="presParOf" srcId="{333A1088-737F-45CB-B68E-254E46348037}" destId="{A52A0455-90FF-4808-ABD0-F02540D31D5A}" srcOrd="4" destOrd="0" presId="urn:microsoft.com/office/officeart/2005/8/layout/target3"/>
    <dgm:cxn modelId="{C02C9744-FAFE-4066-8CEC-1E0F10A7D8FC}" type="presParOf" srcId="{333A1088-737F-45CB-B68E-254E46348037}" destId="{6140AFEC-043D-4C43-A2F9-D0F5331DF3A3}" srcOrd="5" destOrd="0" presId="urn:microsoft.com/office/officeart/2005/8/layout/target3"/>
    <dgm:cxn modelId="{99FB364F-9298-49B8-97E1-963100273B7A}" type="presParOf" srcId="{333A1088-737F-45CB-B68E-254E46348037}" destId="{9358AC05-5D7D-4327-9F80-1AD486AEA664}" srcOrd="6" destOrd="0" presId="urn:microsoft.com/office/officeart/2005/8/layout/target3"/>
    <dgm:cxn modelId="{F92D6958-606F-498B-B210-B704090B4502}" type="presParOf" srcId="{333A1088-737F-45CB-B68E-254E46348037}" destId="{313FC574-E1CD-4FB4-B054-0B805CE0447D}" srcOrd="7" destOrd="0" presId="urn:microsoft.com/office/officeart/2005/8/layout/target3"/>
    <dgm:cxn modelId="{1A1C7EA5-8C08-4B78-BFD1-64045D795C6A}" type="presParOf" srcId="{333A1088-737F-45CB-B68E-254E46348037}" destId="{619D679B-A015-4ECF-8348-D1034C574F40}" srcOrd="8" destOrd="0" presId="urn:microsoft.com/office/officeart/2005/8/layout/target3"/>
    <dgm:cxn modelId="{5BF62617-747C-42BC-9758-EC083359A5D8}" type="presParOf" srcId="{333A1088-737F-45CB-B68E-254E46348037}" destId="{322283A8-4A27-4CDA-BAE3-F381106A9174}" srcOrd="9" destOrd="0" presId="urn:microsoft.com/office/officeart/2005/8/layout/target3"/>
    <dgm:cxn modelId="{893C1F48-DC74-4EA7-8C36-9B902F65ECD0}" type="presParOf" srcId="{333A1088-737F-45CB-B68E-254E46348037}" destId="{FFC9F71D-1B4F-4AD9-A4A6-86ADEFC8AF5C}" srcOrd="10" destOrd="0" presId="urn:microsoft.com/office/officeart/2005/8/layout/target3"/>
    <dgm:cxn modelId="{3C335C79-47C9-49CE-ACA6-200BA5C1905B}" type="presParOf" srcId="{333A1088-737F-45CB-B68E-254E46348037}" destId="{25B08C86-7E15-44DC-BE7F-FFB55DD49D12}" srcOrd="11" destOrd="0" presId="urn:microsoft.com/office/officeart/2005/8/layout/target3"/>
    <dgm:cxn modelId="{6E60146A-74F7-4F07-BF99-E2A0631AA630}" type="presParOf" srcId="{333A1088-737F-45CB-B68E-254E46348037}" destId="{76644BE8-9D7C-4C09-B250-3D10AF48CBB7}" srcOrd="12" destOrd="0" presId="urn:microsoft.com/office/officeart/2005/8/layout/target3"/>
    <dgm:cxn modelId="{F9ACC52A-40E0-4984-BC7F-7B3BA5EBE340}" type="presParOf" srcId="{333A1088-737F-45CB-B68E-254E46348037}" destId="{EE85B701-7295-41C0-BA7A-34D3756A2AE6}" srcOrd="13" destOrd="0" presId="urn:microsoft.com/office/officeart/2005/8/layout/target3"/>
    <dgm:cxn modelId="{F6B569A0-3F25-4788-ABD4-BF4F61F9C6C5}" type="presParOf" srcId="{333A1088-737F-45CB-B68E-254E46348037}" destId="{8BEBB6EC-1DAA-4CAC-8A25-BC0FCBD5DBD5}" srcOrd="14" destOrd="0" presId="urn:microsoft.com/office/officeart/2005/8/layout/target3"/>
    <dgm:cxn modelId="{E04574AF-C97B-4C74-A83C-F87B3802222C}" type="presParOf" srcId="{333A1088-737F-45CB-B68E-254E46348037}" destId="{AED2198E-93D5-4001-81B4-73124B309672}" srcOrd="15" destOrd="0" presId="urn:microsoft.com/office/officeart/2005/8/layout/target3"/>
    <dgm:cxn modelId="{FD0B42C1-38A7-4E27-80E8-A9E232C3C1F7}" type="presParOf" srcId="{333A1088-737F-45CB-B68E-254E46348037}" destId="{2BE915AB-18AA-4053-B92C-3BFC9ED204BB}" srcOrd="16" destOrd="0" presId="urn:microsoft.com/office/officeart/2005/8/layout/target3"/>
    <dgm:cxn modelId="{C0185A07-1732-40C9-90EC-470A1D890705}" type="presParOf" srcId="{333A1088-737F-45CB-B68E-254E46348037}" destId="{6BB5E863-4638-4E1D-BFDE-399D028AC4ED}" srcOrd="17" destOrd="0" presId="urn:microsoft.com/office/officeart/2005/8/layout/target3"/>
    <dgm:cxn modelId="{7D6E0C21-24C5-440D-960B-B617F9078E88}" type="presParOf" srcId="{333A1088-737F-45CB-B68E-254E46348037}" destId="{5A5FFA88-C948-4069-8E93-59FA12366E83}" srcOrd="18" destOrd="0" presId="urn:microsoft.com/office/officeart/2005/8/layout/target3"/>
    <dgm:cxn modelId="{3F03297C-C4AE-4A45-807D-5F18C9CDC2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VY_32_INOVACE_05_ROČNÍ OBDOBÍ_OPAKOVÁNÍ PODZIM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podzim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B5E3E6-A485-4461-A760-7D680EA7E850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380A4F1-CD23-4EE5-A6A5-E7CC9D84510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png"/><Relationship Id="rId9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848412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 a je vhodná pro interaktivní tabuli.</a:t>
            </a:r>
          </a:p>
          <a:p>
            <a:r>
              <a:rPr lang="cs-CZ" dirty="0" smtClean="0"/>
              <a:t>Slouží pro opakování látky.</a:t>
            </a:r>
          </a:p>
          <a:p>
            <a:r>
              <a:rPr lang="cs-CZ" dirty="0" smtClean="0"/>
              <a:t>Možnost tisku jednotlivých snímků jako pracovních listů.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Které měsíce jsou podzimní?</a:t>
            </a:r>
          </a:p>
          <a:p>
            <a:pPr>
              <a:buNone/>
            </a:pPr>
            <a:r>
              <a:rPr lang="cs-CZ" dirty="0" smtClean="0"/>
              <a:t>             březen, duben, květen</a:t>
            </a:r>
          </a:p>
          <a:p>
            <a:pPr>
              <a:buNone/>
            </a:pPr>
            <a:r>
              <a:rPr lang="cs-CZ" dirty="0" smtClean="0"/>
              <a:t>             říjen, listopad, prosinec</a:t>
            </a:r>
          </a:p>
          <a:p>
            <a:pPr>
              <a:buNone/>
            </a:pPr>
            <a:r>
              <a:rPr lang="cs-CZ" dirty="0" smtClean="0"/>
              <a:t>             září, říjen, listopad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První podzimní den je…</a:t>
            </a:r>
          </a:p>
          <a:p>
            <a:pPr>
              <a:buNone/>
            </a:pPr>
            <a:r>
              <a:rPr lang="cs-CZ" dirty="0" smtClean="0"/>
              <a:t>            23. října</a:t>
            </a:r>
          </a:p>
          <a:p>
            <a:pPr>
              <a:buNone/>
            </a:pPr>
            <a:r>
              <a:rPr lang="cs-CZ" dirty="0" smtClean="0"/>
              <a:t>            21. září</a:t>
            </a:r>
          </a:p>
          <a:p>
            <a:pPr>
              <a:buNone/>
            </a:pPr>
            <a:r>
              <a:rPr lang="cs-CZ" dirty="0" smtClean="0"/>
              <a:t>            23. září</a:t>
            </a:r>
          </a:p>
          <a:p>
            <a:pPr>
              <a:buNone/>
            </a:pPr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  <p:pic>
        <p:nvPicPr>
          <p:cNvPr id="1026" name="Picture 2" descr="C:\Users\Marcela\AppData\Local\Microsoft\Windows\Temporary Internet Files\Content.IE5\L9NQ16BA\MP900438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432048" cy="432048"/>
          </a:xfrm>
          <a:prstGeom prst="rect">
            <a:avLst/>
          </a:prstGeom>
          <a:noFill/>
        </p:spPr>
      </p:pic>
      <p:pic>
        <p:nvPicPr>
          <p:cNvPr id="5" name="Picture 2" descr="C:\Users\Marcela\AppData\Local\Microsoft\Windows\Temporary Internet Files\Content.IE5\L9NQ16BA\MP900438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348880"/>
            <a:ext cx="432048" cy="432048"/>
          </a:xfrm>
          <a:prstGeom prst="rect">
            <a:avLst/>
          </a:prstGeom>
          <a:noFill/>
        </p:spPr>
      </p:pic>
      <p:pic>
        <p:nvPicPr>
          <p:cNvPr id="6" name="Picture 2" descr="C:\Users\Marcela\AppData\Local\Microsoft\Windows\Temporary Internet Files\Content.IE5\L9NQ16BA\MP900438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924944"/>
            <a:ext cx="432048" cy="432048"/>
          </a:xfrm>
          <a:prstGeom prst="rect">
            <a:avLst/>
          </a:prstGeom>
          <a:noFill/>
        </p:spPr>
      </p:pic>
      <p:pic>
        <p:nvPicPr>
          <p:cNvPr id="7" name="Picture 2" descr="C:\Users\Marcela\AppData\Local\Microsoft\Windows\Temporary Internet Files\Content.IE5\L9NQ16BA\MP900438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221088"/>
            <a:ext cx="432048" cy="432048"/>
          </a:xfrm>
          <a:prstGeom prst="rect">
            <a:avLst/>
          </a:prstGeom>
          <a:noFill/>
        </p:spPr>
      </p:pic>
      <p:pic>
        <p:nvPicPr>
          <p:cNvPr id="8" name="Picture 2" descr="C:\Users\Marcela\AppData\Local\Microsoft\Windows\Temporary Internet Files\Content.IE5\L9NQ16BA\MP900438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25144"/>
            <a:ext cx="432048" cy="432048"/>
          </a:xfrm>
          <a:prstGeom prst="rect">
            <a:avLst/>
          </a:prstGeom>
          <a:noFill/>
        </p:spPr>
      </p:pic>
      <p:pic>
        <p:nvPicPr>
          <p:cNvPr id="9" name="Picture 2" descr="C:\Users\Marcela\AppData\Local\Microsoft\Windows\Temporary Internet Files\Content.IE5\L9NQ16BA\MP900438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229200"/>
            <a:ext cx="432048" cy="4320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dirty="0" smtClean="0"/>
              <a:t>Přiřaď obrázek k názvu.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šípek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žalud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lískový oříšek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borovice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kaštan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modřín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bříza</a:t>
            </a:r>
          </a:p>
          <a:p>
            <a:pPr lvl="1"/>
            <a:endParaRPr lang="cs-CZ" dirty="0"/>
          </a:p>
        </p:txBody>
      </p:sp>
      <p:pic>
        <p:nvPicPr>
          <p:cNvPr id="2050" name="Picture 2" descr="C:\Users\Marcela\AppData\Local\Microsoft\Windows\Temporary Internet Files\Content.IE5\2EOZRNWK\MC9001228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149080"/>
            <a:ext cx="792088" cy="790400"/>
          </a:xfrm>
          <a:prstGeom prst="rect">
            <a:avLst/>
          </a:prstGeom>
          <a:noFill/>
        </p:spPr>
      </p:pic>
      <p:pic>
        <p:nvPicPr>
          <p:cNvPr id="2053" name="Picture 5" descr="C:\Users\Marcela\AppData\Local\Microsoft\Windows\Temporary Internet Files\Content.IE5\2EOZRNWK\MC9003360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700808"/>
            <a:ext cx="864096" cy="802815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O0MZE86X\MC9001232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3429000"/>
            <a:ext cx="804694" cy="936104"/>
          </a:xfrm>
          <a:prstGeom prst="rect">
            <a:avLst/>
          </a:prstGeom>
          <a:noFill/>
        </p:spPr>
      </p:pic>
      <p:pic>
        <p:nvPicPr>
          <p:cNvPr id="2055" name="Picture 7" descr="C:\Users\Marcela\AppData\Local\Microsoft\Windows\Temporary Internet Files\Content.IE5\O0MZE86X\MC900122829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5013176"/>
            <a:ext cx="939824" cy="792088"/>
          </a:xfrm>
          <a:prstGeom prst="rect">
            <a:avLst/>
          </a:prstGeom>
          <a:noFill/>
        </p:spPr>
      </p:pic>
      <p:pic>
        <p:nvPicPr>
          <p:cNvPr id="2056" name="Picture 8" descr="C:\Users\Marcela\AppData\Local\Microsoft\Windows\Temporary Internet Files\Content.IE5\L9NQ16BA\MP90040177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1772816"/>
            <a:ext cx="691108" cy="864096"/>
          </a:xfrm>
          <a:prstGeom prst="rect">
            <a:avLst/>
          </a:prstGeom>
          <a:noFill/>
        </p:spPr>
      </p:pic>
      <p:pic>
        <p:nvPicPr>
          <p:cNvPr id="2057" name="Picture 9" descr="C:\Users\Marcela\AppData\Local\Microsoft\Windows\Temporary Internet Files\Content.IE5\AWGJD1MZ\MC9003506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5445224"/>
            <a:ext cx="666846" cy="792088"/>
          </a:xfrm>
          <a:prstGeom prst="rect">
            <a:avLst/>
          </a:prstGeom>
          <a:noFill/>
        </p:spPr>
      </p:pic>
      <p:pic>
        <p:nvPicPr>
          <p:cNvPr id="2058" name="Picture 10" descr="C:\Users\Marcela\AppData\Local\Microsoft\Windows\Temporary Internet Files\Content.IE5\O0MZE86X\MC9001233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2852936"/>
            <a:ext cx="792088" cy="7042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6.21647E-6 C -0.0085 -0.00115 -0.0342 -0.0037 -0.04479 -0.00763 C -0.06337 -0.01433 -0.11875 -0.04856 -0.1217 -0.05018 C -0.15746 -0.07053 -0.19409 -0.08903 -0.23038 -0.108 C -0.23871 -0.11239 -0.24531 -0.12141 -0.25364 -0.12534 C -0.26823 -0.13251 -0.28715 -0.13598 -0.30278 -0.14084 C -0.31215 -0.14361 -0.321 -0.14361 -0.32899 -0.1524 C -0.34496 -0.16998 -0.36267 -0.18617 -0.37812 -0.20444 C -0.38698 -0.21507 -0.39566 -0.23242 -0.40712 -0.23728 C -0.41232 -0.24421 -0.41684 -0.24421 -0.42309 -0.24884 C -0.43038 -0.25439 -0.4368 -0.25901 -0.44479 -0.26248 C -0.45694 -0.27289 -0.46823 -0.28468 -0.48107 -0.29324 C -0.48559 -0.29625 -0.49045 -0.30157 -0.49566 -0.30296 C -0.50087 -0.30434 -0.50625 -0.30434 -0.51146 -0.30504 C -0.51996 -0.30874 -0.52899 -0.31128 -0.53767 -0.31452 C -0.53958 -0.31521 -0.54149 -0.31591 -0.5434 -0.3166 C -0.54635 -0.31776 -0.55208 -0.3203 -0.55208 -0.3203 C -0.55903 -0.31822 -0.55625 -0.31961 -0.56076 -0.3166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-5.48566E-6 C -0.00834 -0.00533 -0.0106 -0.00764 -0.02032 -0.00949 C -0.04514 -0.02128 -0.06928 -0.01458 -0.09723 -0.01527 C -0.10261 -0.01666 -0.10782 -0.0192 -0.1132 -0.0192 C -0.12639 -0.0192 -0.13889 -0.01689 -0.14792 -0.00371 C -0.1632 0.01849 -0.15053 0.00624 -0.16094 0.01549 C -0.1698 0.03283 -0.16112 0.01919 -0.19428 0.0252 C -0.20886 0.02798 -0.22205 0.03399 -0.23629 0.03862 C -0.23976 0.04185 -0.24306 0.04509 -0.24653 0.04833 C -0.24792 0.04972 -0.25087 0.05226 -0.25087 0.05226 " pathEditMode="relative" ptsTypes="fffffffffA">
                                      <p:cBhvr>
                                        <p:cTn id="1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64477E-6 C -0.01371 -0.00509 -0.02569 -0.01526 -0.03906 -0.02128 C -0.06076 -0.03099 -0.08298 -0.03746 -0.10573 -0.0407 C -0.12361 -0.04718 -0.1434 -0.05458 -0.15937 -0.06753 C -0.17239 -0.07817 -0.18402 -0.09343 -0.19705 -0.1043 C -0.20573 -0.11147 -0.21684 -0.1154 -0.22604 -0.12165 C -0.23264 -0.12604 -0.23298 -0.13251 -0.24062 -0.13529 C -0.25191 -0.14477 -0.25277 -0.15911 -0.25798 -0.17391 C -0.26423 -0.19149 -0.26823 -0.20745 -0.27239 -0.22595 C -0.27656 -0.24468 -0.27691 -0.22895 -0.28125 -0.25879 C -0.28281 -0.26966 -0.28524 -0.28029 -0.28993 -0.28955 C -0.29427 -0.30758 -0.29791 -0.30851 -0.30868 -0.32054 C -0.31024 -0.32239 -0.31128 -0.32493 -0.31302 -0.32632 C -0.31614 -0.32863 -0.32014 -0.32817 -0.32326 -0.33025 C -0.32691 -0.33256 -0.32777 -0.33534 -0.33194 -0.33603 C -0.33819 -0.33719 -0.34444 -0.33719 -0.35069 -0.33788 C -0.35538 -0.34019 -0.36232 -0.34089 -0.36232 -0.34944 " pathEditMode="relative" ptsTypes="ffffffffffffffffA">
                                      <p:cBhvr>
                                        <p:cTn id="1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11841E-6 C -0.0191 -0.00301 -0.03715 -0.01087 -0.05642 -0.01365 C -0.08958 -0.00995 -0.12205 0.00208 -0.1493 0.02891 C -0.16719 0.04671 -0.18333 0.0673 -0.20139 0.08487 C -0.20677 0.08996 -0.2118 0.09551 -0.21736 0.10037 C -0.22291 0.10522 -0.22916 0.10869 -0.23472 0.11378 C -0.24444 0.12257 -0.25416 0.13182 -0.26371 0.14084 C -0.27326 0.14986 -0.27691 0.16096 -0.28837 0.16397 C -0.29166 0.16628 -0.29531 0.1672 -0.29844 0.16975 C -0.30972 0.17923 -0.32014 0.19079 -0.33333 0.19496 C -0.33594 0.19843 -0.33854 0.20259 -0.34201 0.20467 C -0.34479 0.20629 -0.35069 0.20837 -0.35069 0.20837 C -0.36701 0.22317 -0.39479 0.22294 -0.41441 0.22572 C -0.42656 0.23011 -0.41371 0.22502 -0.42743 0.23173 C -0.43021 0.23312 -0.43611 0.23543 -0.43611 0.23543 C -0.45 0.23358 -0.44739 0.2345 -0.45798 0.23173 C -0.46041 0.23103 -0.4651 0.22965 -0.4651 0.22965 " pathEditMode="relative" ptsTypes="ffffffffffffffffA">
                                      <p:cBhvr>
                                        <p:cTn id="21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4.49584E-6 C -0.02499 -0.00532 -0.01249 -0.00462 -0.03767 -0.00185 C -0.05972 0.00393 -0.07899 -0.00948 -0.09999 -0.01549 C -0.11232 -0.02336 -0.12569 -0.02359 -0.13906 -0.02498 C -0.1552 -0.02891 -0.17065 -0.03515 -0.1868 -0.03862 C -0.19166 -0.03793 -0.19669 -0.03862 -0.20138 -0.03677 C -0.20329 -0.03608 -0.20399 -0.03238 -0.20572 -0.03099 C -0.20746 -0.0296 -0.20954 -0.0296 -0.21145 -0.02891 C -0.24479 -0.03029 -0.27413 -0.03307 -0.30711 -0.03469 C -0.31649 -0.03978 -0.32465 -0.04695 -0.33472 -0.05018 C -0.34288 -0.04949 -0.35121 -0.04949 -0.35937 -0.04833 C -0.39097 -0.04417 -0.34235 -0.0488 -0.36944 -0.04255 C -0.37621 -0.04093 -0.38298 -0.04116 -0.38975 -0.04047 C -0.39548 -0.03561 -0.40138 -0.03307 -0.40138 -0.02313 " pathEditMode="relative" ptsTypes="fffffffffffffA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37558E-6 C -0.01337 -0.00648 -0.02309 -0.00648 -0.03767 -0.00786 C -0.0434 -0.00972 -0.04948 -0.00925 -0.05503 -0.01157 C -0.0592 -0.01318 -0.0625 -0.01804 -0.06667 -0.01943 C -0.06858 -0.02012 -0.07048 -0.02058 -0.07239 -0.02128 C -0.08038 -0.0266 -0.08854 -0.03007 -0.09705 -0.03284 C -0.11267 -0.04325 -0.13472 -0.02637 -0.14496 -0.04649 C -0.14844 -0.06083 -0.15694 -0.06591 -0.1651 -0.07331 C -0.17187 -0.07956 -0.17882 -0.08742 -0.18542 -0.09459 C -0.1901 -0.09968 -0.18871 -0.10083 -0.1941 -0.1043 C -0.19826 -0.10708 -0.20712 -0.10777 -0.21007 -0.10823 C -0.21649 -0.11101 -0.22118 -0.11517 -0.22743 -0.11772 C -0.23785 -0.12697 -0.23281 -0.12558 -0.24201 -0.12558 " pathEditMode="relative" ptsTypes="ffffffffffffA">
                                      <p:cBhvr>
                                        <p:cTn id="31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26735E-6 C -0.00729 0.00116 -0.01893 0.00185 -0.02604 0.00578 C -0.03594 0.0111 -0.04479 0.02266 -0.05365 0.03099 C -0.05938 0.03631 -0.06476 0.04232 -0.07101 0.04648 C -0.07483 0.04903 -0.079 0.05088 -0.08264 0.05412 C -0.08629 0.05735 -0.08906 0.06221 -0.09271 0.06568 C -0.12761 0.09783 -0.16597 0.12558 -0.19705 0.1642 C -0.20417 0.17322 -0.21424 0.1827 -0.22031 0.19311 C -0.23351 0.21577 -0.24375 0.24144 -0.25643 0.26457 C -0.26528 0.28053 -0.2757 0.29556 -0.28542 0.31082 C -0.28872 0.31591 -0.28941 0.32331 -0.29271 0.32817 C -0.30226 0.34228 -0.32309 0.34389 -0.33629 0.34944 C -0.34653 0.3587 -0.36615 0.35592 -0.3783 0.35731 C -0.3849 0.36008 -0.38264 0.36124 -0.38542 0.36887 " pathEditMode="relative" ptsTypes="fffffffffffffA">
                                      <p:cBhvr>
                                        <p:cTn id="36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6156176" y="2204864"/>
            <a:ext cx="1296144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139952" y="2204864"/>
            <a:ext cx="1368152" cy="50405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691680" y="2204864"/>
            <a:ext cx="1584176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dirty="0" smtClean="0"/>
              <a:t>Zakroužkuj plody správnou barvou.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peckovice             malvice            bobule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L9NQ16BA\MC9001125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501008"/>
            <a:ext cx="985558" cy="734062"/>
          </a:xfrm>
          <a:prstGeom prst="rect">
            <a:avLst/>
          </a:prstGeom>
          <a:noFill/>
        </p:spPr>
      </p:pic>
      <p:pic>
        <p:nvPicPr>
          <p:cNvPr id="3076" name="Picture 4" descr="C:\Users\Marcela\AppData\Local\Microsoft\Windows\Temporary Internet Files\Content.IE5\L9NQ16BA\MC9002461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35653" y="5157192"/>
            <a:ext cx="1513768" cy="792088"/>
          </a:xfrm>
          <a:prstGeom prst="rect">
            <a:avLst/>
          </a:prstGeom>
          <a:noFill/>
        </p:spPr>
      </p:pic>
      <p:pic>
        <p:nvPicPr>
          <p:cNvPr id="3077" name="Picture 5" descr="C:\Users\Marcela\AppData\Local\Microsoft\Windows\Temporary Internet Files\Content.IE5\2EOZRNWK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4797152"/>
            <a:ext cx="1227584" cy="1227584"/>
          </a:xfrm>
          <a:prstGeom prst="rect">
            <a:avLst/>
          </a:prstGeom>
          <a:noFill/>
        </p:spPr>
      </p:pic>
      <p:pic>
        <p:nvPicPr>
          <p:cNvPr id="3079" name="Picture 7" descr="C:\Users\Marcela\AppData\Local\Microsoft\Windows\Temporary Internet Files\Content.IE5\O0MZE86X\MC9003312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3573016"/>
            <a:ext cx="1039555" cy="1039555"/>
          </a:xfrm>
          <a:prstGeom prst="rect">
            <a:avLst/>
          </a:prstGeom>
          <a:noFill/>
        </p:spPr>
      </p:pic>
      <p:pic>
        <p:nvPicPr>
          <p:cNvPr id="3080" name="Picture 8" descr="C:\Users\Marcela\AppData\Local\Microsoft\Windows\Temporary Internet Files\Content.IE5\L9NQ16BA\MC900441744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48064" y="3212976"/>
            <a:ext cx="1155576" cy="1155576"/>
          </a:xfrm>
          <a:prstGeom prst="rect">
            <a:avLst/>
          </a:prstGeom>
          <a:noFill/>
        </p:spPr>
      </p:pic>
      <p:pic>
        <p:nvPicPr>
          <p:cNvPr id="3081" name="Picture 9" descr="C:\Users\Marcela\AppData\Local\Microsoft\Windows\Temporary Internet Files\Content.IE5\2EOZRNWK\MC90033128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4725144"/>
            <a:ext cx="1080120" cy="761750"/>
          </a:xfrm>
          <a:prstGeom prst="rect">
            <a:avLst/>
          </a:prstGeom>
          <a:noFill/>
        </p:spPr>
      </p:pic>
      <p:pic>
        <p:nvPicPr>
          <p:cNvPr id="3082" name="Picture 10" descr="C:\Users\Marcela\AppData\Local\Microsoft\Windows\Temporary Internet Files\Content.IE5\AWGJD1MZ\MC90033126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3068960"/>
            <a:ext cx="1139205" cy="1055733"/>
          </a:xfrm>
          <a:prstGeom prst="rect">
            <a:avLst/>
          </a:prstGeom>
          <a:noFill/>
        </p:spPr>
      </p:pic>
      <p:pic>
        <p:nvPicPr>
          <p:cNvPr id="3083" name="Picture 11" descr="C:\Users\Marcela\AppData\Local\Microsoft\Windows\Temporary Internet Files\Content.IE5\O0MZE86X\MP90043094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39952" y="4509120"/>
            <a:ext cx="1010940" cy="11451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57</TotalTime>
  <Words>114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POUŽITÉ ZDROJE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VY_32_INOVACE_05_ROČNÍ OBDOBÍ_  OPAKOVÁNÍ PODZIM</dc:title>
  <dc:creator>Marcela</dc:creator>
  <cp:lastModifiedBy>Veisová Marcela</cp:lastModifiedBy>
  <cp:revision>22</cp:revision>
  <dcterms:created xsi:type="dcterms:W3CDTF">2011-09-18T13:06:21Z</dcterms:created>
  <dcterms:modified xsi:type="dcterms:W3CDTF">2012-04-05T07:17:48Z</dcterms:modified>
</cp:coreProperties>
</file>