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59" r:id="rId7"/>
    <p:sldId id="270" r:id="rId8"/>
    <p:sldId id="263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78" y="294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="0" baseline="0" dirty="0" smtClean="0"/>
            <a:t>VY_32_INOVACE_01_Matematika </a:t>
          </a:r>
          <a:r>
            <a:rPr lang="cs-CZ" sz="1600" b="0" baseline="0" smtClean="0"/>
            <a:t>pro 6.ročník_Jednotky </a:t>
          </a:r>
          <a:r>
            <a:rPr lang="cs-CZ" sz="1600" b="0" baseline="0" dirty="0" smtClean="0"/>
            <a:t>obsahu</a:t>
          </a:r>
          <a:endParaRPr lang="cs-CZ" sz="1600" b="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Martina Dostálová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Jednotky obsahu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ScaleY="103420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000" custScaleY="9969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ScaleY="9225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40E34D-7662-4B4A-BF4E-1D5D4983A8ED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C2EB3E-EFD7-4752-80B2-86B978DA5C52}" type="presOf" srcId="{D8197B8C-B260-4A16-BDF4-0947B075E274}" destId="{5A5FFA88-C948-4069-8E93-59FA12366E83}" srcOrd="1" destOrd="0" presId="urn:microsoft.com/office/officeart/2005/8/layout/target3"/>
    <dgm:cxn modelId="{6795FE1C-7603-4639-A7D3-5C6249097620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092552D-FE9A-4703-B484-111E61C9DF20}" type="presOf" srcId="{4C35D32F-0EAB-4CD7-82EE-45574DC2A586}" destId="{8BEBB6EC-1DAA-4CAC-8A25-BC0FCBD5DBD5}" srcOrd="0" destOrd="0" presId="urn:microsoft.com/office/officeart/2005/8/layout/target3"/>
    <dgm:cxn modelId="{DAF834ED-E24A-4BD4-93FE-1FB304531B14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66A5727-D617-47E3-974F-78BB553486AF}" type="presOf" srcId="{4C35D32F-0EAB-4CD7-82EE-45574DC2A586}" destId="{890E4F0B-2866-4A3F-A3C7-2A14B1797930}" srcOrd="1" destOrd="0" presId="urn:microsoft.com/office/officeart/2005/8/layout/target3"/>
    <dgm:cxn modelId="{95C958E9-EC3D-47B2-B742-1212D1781782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117213A-92E2-47DF-84A9-1385E8BD0262}" type="presOf" srcId="{B651F6E3-6281-48DB-9319-2AEAFDAE7572}" destId="{619D679B-A015-4ECF-8348-D1034C574F40}" srcOrd="0" destOrd="0" presId="urn:microsoft.com/office/officeart/2005/8/layout/target3"/>
    <dgm:cxn modelId="{60C4A4D7-7B14-4CED-B413-BA969F806A64}" type="presOf" srcId="{D1B46980-6531-4606-95E6-44980827E919}" destId="{6140AFEC-043D-4C43-A2F9-D0F5331DF3A3}" srcOrd="0" destOrd="0" presId="urn:microsoft.com/office/officeart/2005/8/layout/target3"/>
    <dgm:cxn modelId="{7B97F479-44D7-4F0F-B171-734B2C1E14D5}" type="presOf" srcId="{D1B46980-6531-4606-95E6-44980827E919}" destId="{2BE915AB-18AA-4053-B92C-3BFC9ED204BB}" srcOrd="1" destOrd="0" presId="urn:microsoft.com/office/officeart/2005/8/layout/target3"/>
    <dgm:cxn modelId="{6502A5DA-807A-4F2F-A3D9-3229B6332C12}" type="presOf" srcId="{B651F6E3-6281-48DB-9319-2AEAFDAE7572}" destId="{6BB5E863-4638-4E1D-BFDE-399D028AC4ED}" srcOrd="1" destOrd="0" presId="urn:microsoft.com/office/officeart/2005/8/layout/target3"/>
    <dgm:cxn modelId="{10302062-5CEB-4C27-B214-504B9DF6AD84}" type="presParOf" srcId="{333A1088-737F-45CB-B68E-254E46348037}" destId="{F5ABB229-8D3B-4694-996A-96F23CF14429}" srcOrd="0" destOrd="0" presId="urn:microsoft.com/office/officeart/2005/8/layout/target3"/>
    <dgm:cxn modelId="{97BBA78E-DC51-47EF-8A6D-1F25A65BD250}" type="presParOf" srcId="{333A1088-737F-45CB-B68E-254E46348037}" destId="{F41139FD-01EE-4571-8B17-4FB00FC51163}" srcOrd="1" destOrd="0" presId="urn:microsoft.com/office/officeart/2005/8/layout/target3"/>
    <dgm:cxn modelId="{5CA9894C-E7AD-4FB9-8197-ECD1C19BD1D0}" type="presParOf" srcId="{333A1088-737F-45CB-B68E-254E46348037}" destId="{D005CE8C-CC26-4C3E-AC11-E15060ECD759}" srcOrd="2" destOrd="0" presId="urn:microsoft.com/office/officeart/2005/8/layout/target3"/>
    <dgm:cxn modelId="{95A45363-D4F7-4787-83F6-BFC8F029DAE2}" type="presParOf" srcId="{333A1088-737F-45CB-B68E-254E46348037}" destId="{2C702D82-9B77-49B7-9568-BB8EB47C3372}" srcOrd="3" destOrd="0" presId="urn:microsoft.com/office/officeart/2005/8/layout/target3"/>
    <dgm:cxn modelId="{F1489723-971E-4F0C-948D-E1ECEAB7047F}" type="presParOf" srcId="{333A1088-737F-45CB-B68E-254E46348037}" destId="{A52A0455-90FF-4808-ABD0-F02540D31D5A}" srcOrd="4" destOrd="0" presId="urn:microsoft.com/office/officeart/2005/8/layout/target3"/>
    <dgm:cxn modelId="{CBA54150-3D48-40AB-94B4-21E04DFA9E7A}" type="presParOf" srcId="{333A1088-737F-45CB-B68E-254E46348037}" destId="{6140AFEC-043D-4C43-A2F9-D0F5331DF3A3}" srcOrd="5" destOrd="0" presId="urn:microsoft.com/office/officeart/2005/8/layout/target3"/>
    <dgm:cxn modelId="{3C91D1F2-35B4-40A7-B279-298CEC1CF30E}" type="presParOf" srcId="{333A1088-737F-45CB-B68E-254E46348037}" destId="{9358AC05-5D7D-4327-9F80-1AD486AEA664}" srcOrd="6" destOrd="0" presId="urn:microsoft.com/office/officeart/2005/8/layout/target3"/>
    <dgm:cxn modelId="{19B7FAF6-9EE6-4531-8864-8FF67D2D288E}" type="presParOf" srcId="{333A1088-737F-45CB-B68E-254E46348037}" destId="{313FC574-E1CD-4FB4-B054-0B805CE0447D}" srcOrd="7" destOrd="0" presId="urn:microsoft.com/office/officeart/2005/8/layout/target3"/>
    <dgm:cxn modelId="{1F2A7C63-099B-4D2D-BFCA-C9C59E705248}" type="presParOf" srcId="{333A1088-737F-45CB-B68E-254E46348037}" destId="{619D679B-A015-4ECF-8348-D1034C574F40}" srcOrd="8" destOrd="0" presId="urn:microsoft.com/office/officeart/2005/8/layout/target3"/>
    <dgm:cxn modelId="{5EC11C5C-52B7-4FCA-91AD-EDE84E113E8A}" type="presParOf" srcId="{333A1088-737F-45CB-B68E-254E46348037}" destId="{322283A8-4A27-4CDA-BAE3-F381106A9174}" srcOrd="9" destOrd="0" presId="urn:microsoft.com/office/officeart/2005/8/layout/target3"/>
    <dgm:cxn modelId="{61E61FAE-3385-4E14-B6B2-C6EE6A2502B8}" type="presParOf" srcId="{333A1088-737F-45CB-B68E-254E46348037}" destId="{FFC9F71D-1B4F-4AD9-A4A6-86ADEFC8AF5C}" srcOrd="10" destOrd="0" presId="urn:microsoft.com/office/officeart/2005/8/layout/target3"/>
    <dgm:cxn modelId="{D29D122E-B8D7-4DC7-8DA2-F8B2CA1E71CC}" type="presParOf" srcId="{333A1088-737F-45CB-B68E-254E46348037}" destId="{25B08C86-7E15-44DC-BE7F-FFB55DD49D12}" srcOrd="11" destOrd="0" presId="urn:microsoft.com/office/officeart/2005/8/layout/target3"/>
    <dgm:cxn modelId="{85C6F311-4321-4565-859B-99C794AC999F}" type="presParOf" srcId="{333A1088-737F-45CB-B68E-254E46348037}" destId="{76644BE8-9D7C-4C09-B250-3D10AF48CBB7}" srcOrd="12" destOrd="0" presId="urn:microsoft.com/office/officeart/2005/8/layout/target3"/>
    <dgm:cxn modelId="{0B8A7139-4F99-47F8-AC35-3A2F00BC4901}" type="presParOf" srcId="{333A1088-737F-45CB-B68E-254E46348037}" destId="{EE85B701-7295-41C0-BA7A-34D3756A2AE6}" srcOrd="13" destOrd="0" presId="urn:microsoft.com/office/officeart/2005/8/layout/target3"/>
    <dgm:cxn modelId="{3AE7CF5B-C98F-4C82-822A-E117836DF13C}" type="presParOf" srcId="{333A1088-737F-45CB-B68E-254E46348037}" destId="{8BEBB6EC-1DAA-4CAC-8A25-BC0FCBD5DBD5}" srcOrd="14" destOrd="0" presId="urn:microsoft.com/office/officeart/2005/8/layout/target3"/>
    <dgm:cxn modelId="{AD1738D2-3992-4A96-8883-EC380C348EB0}" type="presParOf" srcId="{333A1088-737F-45CB-B68E-254E46348037}" destId="{AED2198E-93D5-4001-81B4-73124B309672}" srcOrd="15" destOrd="0" presId="urn:microsoft.com/office/officeart/2005/8/layout/target3"/>
    <dgm:cxn modelId="{D6CB2A8B-D0E8-43F7-B1FB-BD80D004F0A2}" type="presParOf" srcId="{333A1088-737F-45CB-B68E-254E46348037}" destId="{2BE915AB-18AA-4053-B92C-3BFC9ED204BB}" srcOrd="16" destOrd="0" presId="urn:microsoft.com/office/officeart/2005/8/layout/target3"/>
    <dgm:cxn modelId="{68C372CE-04F5-4161-9948-60D8B44D1C00}" type="presParOf" srcId="{333A1088-737F-45CB-B68E-254E46348037}" destId="{6BB5E863-4638-4E1D-BFDE-399D028AC4ED}" srcOrd="17" destOrd="0" presId="urn:microsoft.com/office/officeart/2005/8/layout/target3"/>
    <dgm:cxn modelId="{403A3537-C33D-40AE-8634-CBF96B7DFA0E}" type="presParOf" srcId="{333A1088-737F-45CB-B68E-254E46348037}" destId="{5A5FFA88-C948-4069-8E93-59FA12366E83}" srcOrd="18" destOrd="0" presId="urn:microsoft.com/office/officeart/2005/8/layout/target3"/>
    <dgm:cxn modelId="{8579B8B4-9B33-479B-963E-FEC85F01A67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A9A030-A2BB-4894-BC40-C45EB365039A}" type="doc">
      <dgm:prSet loTypeId="urn:microsoft.com/office/officeart/2005/8/layout/process1" loCatId="process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93FB55-A654-4AA9-8D62-CE1D87D8D5A2}">
      <dgm:prSet phldrT="[Text]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r>
            <a:rPr lang="cs-CZ" b="1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 m</a:t>
          </a:r>
          <a:r>
            <a:rPr lang="cs-CZ" b="1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b="1" cap="none" spc="0" baseline="3000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EA4D470C-68E6-49CF-81A6-4076E0337B15}" type="parTrans" cxnId="{48182940-9048-4A23-B3CC-64007C77F5F5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2F2C1A2C-84F2-4A70-94C6-A822A4E295F9}" type="sibTrans" cxnId="{48182940-9048-4A23-B3CC-64007C77F5F5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320952EC-075C-40B3-A275-D591744866BC}">
      <dgm:prSet phldrT="[Text]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r>
            <a:rPr lang="cs-CZ" b="1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100 dm</a:t>
          </a:r>
          <a:r>
            <a:rPr lang="cs-CZ" b="1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b="1" cap="none" spc="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D634678E-7502-4CFF-8FEC-EBF9366CB3F9}" type="parTrans" cxnId="{9858C593-4D99-4AB7-B50A-06D87AC0ED5C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0A26B0EC-B0A6-4A0C-B69F-0E0D4DCAE3E3}" type="sibTrans" cxnId="{9858C593-4D99-4AB7-B50A-06D87AC0ED5C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EC16A632-9CD8-4BEA-962A-61B7E04B1885}">
      <dgm:prSet phldrT="[Text]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r>
            <a:rPr lang="cs-CZ" b="1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10 000 cm</a:t>
          </a:r>
          <a:r>
            <a:rPr lang="cs-CZ" b="1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b="1" cap="none" spc="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CB7CBA2E-483C-4E82-A2FF-44D30E4F965A}" type="parTrans" cxnId="{3456B01A-3683-4102-BAD4-2C37ADE1BDA9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AD1A783C-2E89-4597-948B-DA7A08362C21}" type="sibTrans" cxnId="{3456B01A-3683-4102-BAD4-2C37ADE1BDA9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B315EFE9-1995-4045-B6C5-43A102937D90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r>
            <a:rPr lang="cs-CZ" b="1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 </a:t>
          </a:r>
          <a:r>
            <a:rPr lang="cs-CZ" b="1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000 </a:t>
          </a:r>
          <a:r>
            <a:rPr lang="cs-CZ" b="1" cap="none" spc="0" dirty="0" err="1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000</a:t>
          </a:r>
          <a:r>
            <a:rPr lang="cs-CZ" b="1" cap="none" spc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 </a:t>
          </a:r>
        </a:p>
        <a:p>
          <a:r>
            <a:rPr lang="cs-CZ" b="1" cap="none" spc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 </a:t>
          </a:r>
          <a:r>
            <a:rPr lang="cs-CZ" b="1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mm</a:t>
          </a:r>
          <a:r>
            <a:rPr lang="cs-CZ" b="1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b="1" cap="none" spc="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FF83E5CF-9894-4320-B2E0-164AFF664132}" type="parTrans" cxnId="{66FC5DE4-BFD4-4D2E-B050-2CC3B03E2D74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9305ED79-5796-4E98-95D6-A3267879B2A7}" type="sibTrans" cxnId="{66FC5DE4-BFD4-4D2E-B050-2CC3B03E2D74}">
      <dgm:prSet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endParaRPr lang="cs-CZ" b="1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CA8E8EB1-F8AC-453F-93D7-03F7327115AB}" type="pres">
      <dgm:prSet presAssocID="{7FA9A030-A2BB-4894-BC40-C45EB365039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96DFA3E-9D67-40C1-85FE-FEFC29F73502}" type="pres">
      <dgm:prSet presAssocID="{AA93FB55-A654-4AA9-8D62-CE1D87D8D5A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6DBD57-268E-4FF9-8067-7E7C08A5B059}" type="pres">
      <dgm:prSet presAssocID="{2F2C1A2C-84F2-4A70-94C6-A822A4E295F9}" presName="sibTrans" presStyleLbl="sibTrans2D1" presStyleIdx="0" presStyleCnt="3"/>
      <dgm:spPr/>
      <dgm:t>
        <a:bodyPr/>
        <a:lstStyle/>
        <a:p>
          <a:endParaRPr lang="cs-CZ"/>
        </a:p>
      </dgm:t>
    </dgm:pt>
    <dgm:pt modelId="{AB4138CB-DE6F-4C10-AE67-2305A2433F49}" type="pres">
      <dgm:prSet presAssocID="{2F2C1A2C-84F2-4A70-94C6-A822A4E295F9}" presName="connectorText" presStyleLbl="sibTrans2D1" presStyleIdx="0" presStyleCnt="3"/>
      <dgm:spPr/>
      <dgm:t>
        <a:bodyPr/>
        <a:lstStyle/>
        <a:p>
          <a:endParaRPr lang="cs-CZ"/>
        </a:p>
      </dgm:t>
    </dgm:pt>
    <dgm:pt modelId="{5035DAF2-8076-45EA-A554-FDAB9D07D2F1}" type="pres">
      <dgm:prSet presAssocID="{320952EC-075C-40B3-A275-D591744866B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A71A32-2AF8-4535-8C2F-455D4EAAC378}" type="pres">
      <dgm:prSet presAssocID="{0A26B0EC-B0A6-4A0C-B69F-0E0D4DCAE3E3}" presName="sibTrans" presStyleLbl="sibTrans2D1" presStyleIdx="1" presStyleCnt="3"/>
      <dgm:spPr/>
      <dgm:t>
        <a:bodyPr/>
        <a:lstStyle/>
        <a:p>
          <a:endParaRPr lang="cs-CZ"/>
        </a:p>
      </dgm:t>
    </dgm:pt>
    <dgm:pt modelId="{75545A0A-2600-4CA6-930E-EB304B8C7E10}" type="pres">
      <dgm:prSet presAssocID="{0A26B0EC-B0A6-4A0C-B69F-0E0D4DCAE3E3}" presName="connectorText" presStyleLbl="sibTrans2D1" presStyleIdx="1" presStyleCnt="3"/>
      <dgm:spPr/>
      <dgm:t>
        <a:bodyPr/>
        <a:lstStyle/>
        <a:p>
          <a:endParaRPr lang="cs-CZ"/>
        </a:p>
      </dgm:t>
    </dgm:pt>
    <dgm:pt modelId="{8A44B227-BACF-4DD4-B544-1E623A1FBCC6}" type="pres">
      <dgm:prSet presAssocID="{EC16A632-9CD8-4BEA-962A-61B7E04B1885}" presName="node" presStyleLbl="node1" presStyleIdx="2" presStyleCnt="4" custScaleX="1091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5A5CC2-BB6B-4544-A6C8-F6B462850DB7}" type="pres">
      <dgm:prSet presAssocID="{AD1A783C-2E89-4597-948B-DA7A08362C21}" presName="sibTrans" presStyleLbl="sibTrans2D1" presStyleIdx="2" presStyleCnt="3"/>
      <dgm:spPr/>
      <dgm:t>
        <a:bodyPr/>
        <a:lstStyle/>
        <a:p>
          <a:endParaRPr lang="cs-CZ"/>
        </a:p>
      </dgm:t>
    </dgm:pt>
    <dgm:pt modelId="{9A70E9BB-202F-4648-A7F4-64B9517FE9AC}" type="pres">
      <dgm:prSet presAssocID="{AD1A783C-2E89-4597-948B-DA7A08362C21}" presName="connectorText" presStyleLbl="sibTrans2D1" presStyleIdx="2" presStyleCnt="3"/>
      <dgm:spPr/>
      <dgm:t>
        <a:bodyPr/>
        <a:lstStyle/>
        <a:p>
          <a:endParaRPr lang="cs-CZ"/>
        </a:p>
      </dgm:t>
    </dgm:pt>
    <dgm:pt modelId="{B6717750-4456-41EE-9170-C6E1FAE473E7}" type="pres">
      <dgm:prSet presAssocID="{B315EFE9-1995-4045-B6C5-43A102937D9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A22D03-6872-4F9A-AD9A-F3A965DCCDEA}" type="presOf" srcId="{2F2C1A2C-84F2-4A70-94C6-A822A4E295F9}" destId="{AB4138CB-DE6F-4C10-AE67-2305A2433F49}" srcOrd="1" destOrd="0" presId="urn:microsoft.com/office/officeart/2005/8/layout/process1"/>
    <dgm:cxn modelId="{48182940-9048-4A23-B3CC-64007C77F5F5}" srcId="{7FA9A030-A2BB-4894-BC40-C45EB365039A}" destId="{AA93FB55-A654-4AA9-8D62-CE1D87D8D5A2}" srcOrd="0" destOrd="0" parTransId="{EA4D470C-68E6-49CF-81A6-4076E0337B15}" sibTransId="{2F2C1A2C-84F2-4A70-94C6-A822A4E295F9}"/>
    <dgm:cxn modelId="{4035C007-9FA7-423D-8A26-FDF4B37CBDD4}" type="presOf" srcId="{0A26B0EC-B0A6-4A0C-B69F-0E0D4DCAE3E3}" destId="{75545A0A-2600-4CA6-930E-EB304B8C7E10}" srcOrd="1" destOrd="0" presId="urn:microsoft.com/office/officeart/2005/8/layout/process1"/>
    <dgm:cxn modelId="{4ACE2058-D5E5-47FA-8772-B4EB6786F668}" type="presOf" srcId="{0A26B0EC-B0A6-4A0C-B69F-0E0D4DCAE3E3}" destId="{6FA71A32-2AF8-4535-8C2F-455D4EAAC378}" srcOrd="0" destOrd="0" presId="urn:microsoft.com/office/officeart/2005/8/layout/process1"/>
    <dgm:cxn modelId="{DD018E29-F454-4777-A2BC-4EFFB0B18B80}" type="presOf" srcId="{AA93FB55-A654-4AA9-8D62-CE1D87D8D5A2}" destId="{C96DFA3E-9D67-40C1-85FE-FEFC29F73502}" srcOrd="0" destOrd="0" presId="urn:microsoft.com/office/officeart/2005/8/layout/process1"/>
    <dgm:cxn modelId="{CD6D9067-C916-46B6-AD0F-0426265BE38A}" type="presOf" srcId="{AD1A783C-2E89-4597-948B-DA7A08362C21}" destId="{1B5A5CC2-BB6B-4544-A6C8-F6B462850DB7}" srcOrd="0" destOrd="0" presId="urn:microsoft.com/office/officeart/2005/8/layout/process1"/>
    <dgm:cxn modelId="{DD9C8419-E526-45BE-940C-C63997616A9F}" type="presOf" srcId="{2F2C1A2C-84F2-4A70-94C6-A822A4E295F9}" destId="{656DBD57-268E-4FF9-8067-7E7C08A5B059}" srcOrd="0" destOrd="0" presId="urn:microsoft.com/office/officeart/2005/8/layout/process1"/>
    <dgm:cxn modelId="{9858C593-4D99-4AB7-B50A-06D87AC0ED5C}" srcId="{7FA9A030-A2BB-4894-BC40-C45EB365039A}" destId="{320952EC-075C-40B3-A275-D591744866BC}" srcOrd="1" destOrd="0" parTransId="{D634678E-7502-4CFF-8FEC-EBF9366CB3F9}" sibTransId="{0A26B0EC-B0A6-4A0C-B69F-0E0D4DCAE3E3}"/>
    <dgm:cxn modelId="{3456B01A-3683-4102-BAD4-2C37ADE1BDA9}" srcId="{7FA9A030-A2BB-4894-BC40-C45EB365039A}" destId="{EC16A632-9CD8-4BEA-962A-61B7E04B1885}" srcOrd="2" destOrd="0" parTransId="{CB7CBA2E-483C-4E82-A2FF-44D30E4F965A}" sibTransId="{AD1A783C-2E89-4597-948B-DA7A08362C21}"/>
    <dgm:cxn modelId="{66FC5DE4-BFD4-4D2E-B050-2CC3B03E2D74}" srcId="{7FA9A030-A2BB-4894-BC40-C45EB365039A}" destId="{B315EFE9-1995-4045-B6C5-43A102937D90}" srcOrd="3" destOrd="0" parTransId="{FF83E5CF-9894-4320-B2E0-164AFF664132}" sibTransId="{9305ED79-5796-4E98-95D6-A3267879B2A7}"/>
    <dgm:cxn modelId="{CEFB94F8-447C-4CA8-B534-DF3A9EE2F899}" type="presOf" srcId="{7FA9A030-A2BB-4894-BC40-C45EB365039A}" destId="{CA8E8EB1-F8AC-453F-93D7-03F7327115AB}" srcOrd="0" destOrd="0" presId="urn:microsoft.com/office/officeart/2005/8/layout/process1"/>
    <dgm:cxn modelId="{CB965697-D1FB-4214-8A00-637D6AED5F9F}" type="presOf" srcId="{320952EC-075C-40B3-A275-D591744866BC}" destId="{5035DAF2-8076-45EA-A554-FDAB9D07D2F1}" srcOrd="0" destOrd="0" presId="urn:microsoft.com/office/officeart/2005/8/layout/process1"/>
    <dgm:cxn modelId="{95A5DE29-A08F-45FE-B68A-31CC09EB59B9}" type="presOf" srcId="{EC16A632-9CD8-4BEA-962A-61B7E04B1885}" destId="{8A44B227-BACF-4DD4-B544-1E623A1FBCC6}" srcOrd="0" destOrd="0" presId="urn:microsoft.com/office/officeart/2005/8/layout/process1"/>
    <dgm:cxn modelId="{92EABF92-F627-453E-99AC-6A277199FA1C}" type="presOf" srcId="{B315EFE9-1995-4045-B6C5-43A102937D90}" destId="{B6717750-4456-41EE-9170-C6E1FAE473E7}" srcOrd="0" destOrd="0" presId="urn:microsoft.com/office/officeart/2005/8/layout/process1"/>
    <dgm:cxn modelId="{EA89E704-580E-4BB2-BD90-95BE32418736}" type="presOf" srcId="{AD1A783C-2E89-4597-948B-DA7A08362C21}" destId="{9A70E9BB-202F-4648-A7F4-64B9517FE9AC}" srcOrd="1" destOrd="0" presId="urn:microsoft.com/office/officeart/2005/8/layout/process1"/>
    <dgm:cxn modelId="{B94FFEC0-C034-493B-A268-0497E6FD33EC}" type="presParOf" srcId="{CA8E8EB1-F8AC-453F-93D7-03F7327115AB}" destId="{C96DFA3E-9D67-40C1-85FE-FEFC29F73502}" srcOrd="0" destOrd="0" presId="urn:microsoft.com/office/officeart/2005/8/layout/process1"/>
    <dgm:cxn modelId="{DBFB668E-27BE-4738-A5C8-AD4ADE730287}" type="presParOf" srcId="{CA8E8EB1-F8AC-453F-93D7-03F7327115AB}" destId="{656DBD57-268E-4FF9-8067-7E7C08A5B059}" srcOrd="1" destOrd="0" presId="urn:microsoft.com/office/officeart/2005/8/layout/process1"/>
    <dgm:cxn modelId="{53C2D48E-258B-46D4-8AB8-AF68E77CD8B8}" type="presParOf" srcId="{656DBD57-268E-4FF9-8067-7E7C08A5B059}" destId="{AB4138CB-DE6F-4C10-AE67-2305A2433F49}" srcOrd="0" destOrd="0" presId="urn:microsoft.com/office/officeart/2005/8/layout/process1"/>
    <dgm:cxn modelId="{68248379-4863-4A2F-A335-111D0ABEC8D0}" type="presParOf" srcId="{CA8E8EB1-F8AC-453F-93D7-03F7327115AB}" destId="{5035DAF2-8076-45EA-A554-FDAB9D07D2F1}" srcOrd="2" destOrd="0" presId="urn:microsoft.com/office/officeart/2005/8/layout/process1"/>
    <dgm:cxn modelId="{4C407BBD-DB5A-4D35-BE41-9218E95B6FEF}" type="presParOf" srcId="{CA8E8EB1-F8AC-453F-93D7-03F7327115AB}" destId="{6FA71A32-2AF8-4535-8C2F-455D4EAAC378}" srcOrd="3" destOrd="0" presId="urn:microsoft.com/office/officeart/2005/8/layout/process1"/>
    <dgm:cxn modelId="{F4425536-1F7E-475F-9128-F182EF4ABE0B}" type="presParOf" srcId="{6FA71A32-2AF8-4535-8C2F-455D4EAAC378}" destId="{75545A0A-2600-4CA6-930E-EB304B8C7E10}" srcOrd="0" destOrd="0" presId="urn:microsoft.com/office/officeart/2005/8/layout/process1"/>
    <dgm:cxn modelId="{64935799-E044-467C-A0B1-7BA2BAA97EFD}" type="presParOf" srcId="{CA8E8EB1-F8AC-453F-93D7-03F7327115AB}" destId="{8A44B227-BACF-4DD4-B544-1E623A1FBCC6}" srcOrd="4" destOrd="0" presId="urn:microsoft.com/office/officeart/2005/8/layout/process1"/>
    <dgm:cxn modelId="{98DB47EC-D394-4C81-94F7-9AA7B33B1D02}" type="presParOf" srcId="{CA8E8EB1-F8AC-453F-93D7-03F7327115AB}" destId="{1B5A5CC2-BB6B-4544-A6C8-F6B462850DB7}" srcOrd="5" destOrd="0" presId="urn:microsoft.com/office/officeart/2005/8/layout/process1"/>
    <dgm:cxn modelId="{041B7B3F-C32D-4A28-AC11-9459D1CA4BD8}" type="presParOf" srcId="{1B5A5CC2-BB6B-4544-A6C8-F6B462850DB7}" destId="{9A70E9BB-202F-4648-A7F4-64B9517FE9AC}" srcOrd="0" destOrd="0" presId="urn:microsoft.com/office/officeart/2005/8/layout/process1"/>
    <dgm:cxn modelId="{513F4690-579D-4D5A-B0A4-992EE604641E}" type="presParOf" srcId="{CA8E8EB1-F8AC-453F-93D7-03F7327115AB}" destId="{B6717750-4456-41EE-9170-C6E1FAE473E7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73217"/>
          <a:ext cx="5350878" cy="20815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Martina Dostálová</a:t>
          </a:r>
          <a:endParaRPr lang="cs-CZ" sz="2000" kern="1200" dirty="0"/>
        </a:p>
      </dsp:txBody>
      <dsp:txXfrm>
        <a:off x="1273857" y="373217"/>
        <a:ext cx="5350878" cy="421575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7492"/>
          <a:ext cx="5350878" cy="1473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baseline="0" dirty="0" smtClean="0"/>
            <a:t>VY_32_INOVACE_01_Matematika </a:t>
          </a:r>
          <a:r>
            <a:rPr lang="cs-CZ" sz="1600" b="0" kern="1200" baseline="0" smtClean="0"/>
            <a:t>pro 6.ročník_Jednotky </a:t>
          </a:r>
          <a:r>
            <a:rPr lang="cs-CZ" sz="1600" b="0" kern="1200" baseline="0" dirty="0" smtClean="0"/>
            <a:t>obsahu</a:t>
          </a:r>
          <a:endParaRPr lang="cs-CZ" sz="1600" b="0" kern="1200" dirty="0"/>
        </a:p>
      </dsp:txBody>
      <dsp:txXfrm>
        <a:off x="1273857" y="817492"/>
        <a:ext cx="5350878" cy="406407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59392"/>
          <a:ext cx="5350878" cy="8696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Jednotky obsahu</a:t>
          </a:r>
          <a:endParaRPr lang="cs-CZ" sz="2000" kern="1200" dirty="0"/>
        </a:p>
      </dsp:txBody>
      <dsp:txXfrm>
        <a:off x="1273857" y="1259392"/>
        <a:ext cx="5350878" cy="376075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6DFA3E-9D67-40C1-85FE-FEFC29F73502}">
      <dsp:nvSpPr>
        <dsp:cNvPr id="0" name=""/>
        <dsp:cNvSpPr/>
      </dsp:nvSpPr>
      <dsp:spPr>
        <a:xfrm>
          <a:off x="477" y="802210"/>
          <a:ext cx="1646444" cy="987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 m</a:t>
          </a:r>
          <a:r>
            <a:rPr lang="cs-CZ" sz="2300" b="1" kern="1200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sz="2300" b="1" kern="1200" cap="none" spc="0" baseline="3000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477" y="802210"/>
        <a:ext cx="1646444" cy="987866"/>
      </dsp:txXfrm>
    </dsp:sp>
    <dsp:sp modelId="{656DBD57-268E-4FF9-8067-7E7C08A5B059}">
      <dsp:nvSpPr>
        <dsp:cNvPr id="0" name=""/>
        <dsp:cNvSpPr/>
      </dsp:nvSpPr>
      <dsp:spPr>
        <a:xfrm>
          <a:off x="1811566" y="1091984"/>
          <a:ext cx="349046" cy="408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811566" y="1091984"/>
        <a:ext cx="349046" cy="408318"/>
      </dsp:txXfrm>
    </dsp:sp>
    <dsp:sp modelId="{5035DAF2-8076-45EA-A554-FDAB9D07D2F1}">
      <dsp:nvSpPr>
        <dsp:cNvPr id="0" name=""/>
        <dsp:cNvSpPr/>
      </dsp:nvSpPr>
      <dsp:spPr>
        <a:xfrm>
          <a:off x="2305499" y="802210"/>
          <a:ext cx="1646444" cy="987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100 dm</a:t>
          </a:r>
          <a:r>
            <a:rPr lang="cs-CZ" sz="2300" b="1" kern="1200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sz="2300" b="1" kern="1200" cap="none" spc="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2305499" y="802210"/>
        <a:ext cx="1646444" cy="987866"/>
      </dsp:txXfrm>
    </dsp:sp>
    <dsp:sp modelId="{6FA71A32-2AF8-4535-8C2F-455D4EAAC378}">
      <dsp:nvSpPr>
        <dsp:cNvPr id="0" name=""/>
        <dsp:cNvSpPr/>
      </dsp:nvSpPr>
      <dsp:spPr>
        <a:xfrm>
          <a:off x="4116588" y="1091984"/>
          <a:ext cx="349046" cy="408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4116588" y="1091984"/>
        <a:ext cx="349046" cy="408318"/>
      </dsp:txXfrm>
    </dsp:sp>
    <dsp:sp modelId="{8A44B227-BACF-4DD4-B544-1E623A1FBCC6}">
      <dsp:nvSpPr>
        <dsp:cNvPr id="0" name=""/>
        <dsp:cNvSpPr/>
      </dsp:nvSpPr>
      <dsp:spPr>
        <a:xfrm>
          <a:off x="4610522" y="802210"/>
          <a:ext cx="1796946" cy="987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10 000 cm</a:t>
          </a:r>
          <a:r>
            <a:rPr lang="cs-CZ" sz="2300" b="1" kern="1200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sz="2300" b="1" kern="1200" cap="none" spc="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4610522" y="802210"/>
        <a:ext cx="1796946" cy="987866"/>
      </dsp:txXfrm>
    </dsp:sp>
    <dsp:sp modelId="{1B5A5CC2-BB6B-4544-A6C8-F6B462850DB7}">
      <dsp:nvSpPr>
        <dsp:cNvPr id="0" name=""/>
        <dsp:cNvSpPr/>
      </dsp:nvSpPr>
      <dsp:spPr>
        <a:xfrm>
          <a:off x="6572112" y="1091984"/>
          <a:ext cx="349046" cy="4083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b="1" kern="1200" cap="none" spc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6572112" y="1091984"/>
        <a:ext cx="349046" cy="408318"/>
      </dsp:txXfrm>
    </dsp:sp>
    <dsp:sp modelId="{B6717750-4456-41EE-9170-C6E1FAE473E7}">
      <dsp:nvSpPr>
        <dsp:cNvPr id="0" name=""/>
        <dsp:cNvSpPr/>
      </dsp:nvSpPr>
      <dsp:spPr>
        <a:xfrm>
          <a:off x="7066046" y="802210"/>
          <a:ext cx="1646444" cy="987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1 </a:t>
          </a:r>
          <a:r>
            <a:rPr lang="cs-CZ" sz="2300" b="1" kern="1200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000 </a:t>
          </a:r>
          <a:r>
            <a:rPr lang="cs-CZ" sz="2300" b="1" kern="1200" cap="none" spc="0" dirty="0" err="1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000</a:t>
          </a:r>
          <a:r>
            <a:rPr lang="cs-CZ" sz="2300" b="1" kern="1200" cap="none" spc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cap="none" spc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 </a:t>
          </a:r>
          <a:r>
            <a:rPr lang="cs-CZ" sz="2300" b="1" kern="1200" cap="none" spc="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mm</a:t>
          </a:r>
          <a:r>
            <a:rPr lang="cs-CZ" sz="2300" b="1" kern="1200" cap="none" spc="0" baseline="30000" dirty="0" smtClean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2</a:t>
          </a:r>
          <a:endParaRPr lang="cs-CZ" sz="2300" b="1" kern="1200" cap="none" spc="0" dirty="0">
            <a:ln w="11430"/>
            <a:solidFill>
              <a:schemeClr val="accent6">
                <a:lumMod val="75000"/>
              </a:schemeClr>
            </a:soli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7066046" y="802210"/>
        <a:ext cx="1646444" cy="9878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C92EF85-20E8-497B-AE6C-D3AD7C8CE1A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37B888E-1CA1-46E2-9371-12854B3556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91967702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9021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Digitální učební materiál Jednotky obsahu je určen pro rozšířené opakování jednotek obsahu                             v 6.ročníku. Je určen pro prezentaci na interaktivní tabuli.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195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obsahu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339752" y="2240848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419872" y="1988840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Tento čtverec má délku strany 1 cm. </a:t>
            </a:r>
            <a:br>
              <a:rPr lang="cs-CZ" sz="2000" dirty="0" smtClean="0"/>
            </a:br>
            <a:r>
              <a:rPr lang="cs-CZ" sz="2000" dirty="0" smtClean="0"/>
              <a:t>Jaký bude jeho obsah?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28685" y="2085058"/>
            <a:ext cx="64807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 cm</a:t>
            </a:r>
            <a:endParaRPr lang="cs-CZ" sz="13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24" name="Skupina 23"/>
          <p:cNvGrpSpPr/>
          <p:nvPr/>
        </p:nvGrpSpPr>
        <p:grpSpPr>
          <a:xfrm>
            <a:off x="1052621" y="2060848"/>
            <a:ext cx="855083" cy="782072"/>
            <a:chOff x="1052621" y="2060848"/>
            <a:chExt cx="855083" cy="782072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1475616" y="2060848"/>
              <a:ext cx="0" cy="635878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Obdélník 2"/>
            <p:cNvSpPr/>
            <p:nvPr/>
          </p:nvSpPr>
          <p:spPr>
            <a:xfrm>
              <a:off x="1115616" y="2060848"/>
              <a:ext cx="360000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" name="Přímá spojnice 9"/>
            <p:cNvCxnSpPr/>
            <p:nvPr/>
          </p:nvCxnSpPr>
          <p:spPr>
            <a:xfrm>
              <a:off x="1115616" y="2420848"/>
              <a:ext cx="0" cy="275878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1115616" y="2564904"/>
              <a:ext cx="360000" cy="0"/>
            </a:xfrm>
            <a:prstGeom prst="line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1052621" y="2550532"/>
              <a:ext cx="57606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300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1cm</a:t>
              </a:r>
              <a:endParaRPr lang="cs-CZ" sz="1300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15" name="Přímá spojnice 14"/>
            <p:cNvCxnSpPr/>
            <p:nvPr/>
          </p:nvCxnSpPr>
          <p:spPr>
            <a:xfrm>
              <a:off x="1475616" y="2060848"/>
              <a:ext cx="432088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1475616" y="2420848"/>
              <a:ext cx="432088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1691660" y="2060848"/>
              <a:ext cx="0" cy="360000"/>
            </a:xfrm>
            <a:prstGeom prst="line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Skupina 46"/>
          <p:cNvGrpSpPr/>
          <p:nvPr/>
        </p:nvGrpSpPr>
        <p:grpSpPr>
          <a:xfrm>
            <a:off x="3779912" y="3285782"/>
            <a:ext cx="3960440" cy="369332"/>
            <a:chOff x="3779912" y="3285782"/>
            <a:chExt cx="3960440" cy="369332"/>
          </a:xfrm>
        </p:grpSpPr>
        <p:sp>
          <p:nvSpPr>
            <p:cNvPr id="26" name="TextovéPole 25"/>
            <p:cNvSpPr txBox="1"/>
            <p:nvPr/>
          </p:nvSpPr>
          <p:spPr>
            <a:xfrm>
              <a:off x="4572000" y="3285782"/>
              <a:ext cx="31683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latin typeface="Times New Roman" pitchFamily="18" charset="0"/>
                  <a:cs typeface="Times New Roman" pitchFamily="18" charset="0"/>
                </a:rPr>
                <a:t>„ jeden centimetr čtvereční “</a:t>
              </a:r>
              <a:endParaRPr lang="cs-CZ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" name="Přímá spojnice se šipkou 6"/>
            <p:cNvCxnSpPr/>
            <p:nvPr/>
          </p:nvCxnSpPr>
          <p:spPr>
            <a:xfrm flipH="1">
              <a:off x="3779912" y="3505377"/>
              <a:ext cx="648072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Skupina 45"/>
          <p:cNvGrpSpPr/>
          <p:nvPr/>
        </p:nvGrpSpPr>
        <p:grpSpPr>
          <a:xfrm>
            <a:off x="1709897" y="2758395"/>
            <a:ext cx="1863194" cy="1123611"/>
            <a:chOff x="1628686" y="2550533"/>
            <a:chExt cx="1863194" cy="1123611"/>
          </a:xfrm>
        </p:grpSpPr>
        <p:sp>
          <p:nvSpPr>
            <p:cNvPr id="25" name="TextovéPole 24"/>
            <p:cNvSpPr txBox="1"/>
            <p:nvPr/>
          </p:nvSpPr>
          <p:spPr>
            <a:xfrm>
              <a:off x="2123728" y="2966258"/>
              <a:ext cx="1368152" cy="70788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4000" dirty="0" smtClean="0"/>
                <a:t>1 cm</a:t>
              </a:r>
              <a:r>
                <a:rPr lang="cs-CZ" sz="4000" baseline="30000" dirty="0" smtClean="0"/>
                <a:t>2</a:t>
              </a:r>
              <a:endParaRPr lang="cs-CZ" sz="4000" dirty="0"/>
            </a:p>
          </p:txBody>
        </p:sp>
        <p:cxnSp>
          <p:nvCxnSpPr>
            <p:cNvPr id="11" name="Přímá spojnice se šipkou 10"/>
            <p:cNvCxnSpPr/>
            <p:nvPr/>
          </p:nvCxnSpPr>
          <p:spPr>
            <a:xfrm flipH="1" flipV="1">
              <a:off x="1628686" y="2550533"/>
              <a:ext cx="571556" cy="73524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Skupina 43"/>
          <p:cNvGrpSpPr/>
          <p:nvPr/>
        </p:nvGrpSpPr>
        <p:grpSpPr>
          <a:xfrm>
            <a:off x="2269232" y="5197552"/>
            <a:ext cx="1514461" cy="832448"/>
            <a:chOff x="933303" y="4365104"/>
            <a:chExt cx="1514461" cy="832448"/>
          </a:xfrm>
        </p:grpSpPr>
        <p:grpSp>
          <p:nvGrpSpPr>
            <p:cNvPr id="40" name="Skupina 39"/>
            <p:cNvGrpSpPr/>
            <p:nvPr/>
          </p:nvGrpSpPr>
          <p:grpSpPr>
            <a:xfrm>
              <a:off x="933303" y="4365104"/>
              <a:ext cx="1084625" cy="832448"/>
              <a:chOff x="1115617" y="4941168"/>
              <a:chExt cx="1084625" cy="832448"/>
            </a:xfrm>
          </p:grpSpPr>
          <p:sp>
            <p:nvSpPr>
              <p:cNvPr id="16" name="Obdélník 15"/>
              <p:cNvSpPr/>
              <p:nvPr/>
            </p:nvSpPr>
            <p:spPr>
              <a:xfrm>
                <a:off x="1115617" y="4941168"/>
                <a:ext cx="72000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1" name="Přímá spojnice 20"/>
              <p:cNvCxnSpPr>
                <a:stCxn id="16" idx="0"/>
                <a:endCxn id="16" idx="2"/>
              </p:cNvCxnSpPr>
              <p:nvPr/>
            </p:nvCxnSpPr>
            <p:spPr>
              <a:xfrm>
                <a:off x="1475617" y="4941168"/>
                <a:ext cx="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nice 22"/>
              <p:cNvCxnSpPr/>
              <p:nvPr/>
            </p:nvCxnSpPr>
            <p:spPr>
              <a:xfrm>
                <a:off x="1115617" y="5301208"/>
                <a:ext cx="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/>
              <p:cNvCxnSpPr/>
              <p:nvPr/>
            </p:nvCxnSpPr>
            <p:spPr>
              <a:xfrm>
                <a:off x="1835617" y="5301208"/>
                <a:ext cx="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1835617" y="5301208"/>
                <a:ext cx="36462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1835617" y="4941168"/>
                <a:ext cx="36462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se šipkou 33"/>
              <p:cNvCxnSpPr/>
              <p:nvPr/>
            </p:nvCxnSpPr>
            <p:spPr>
              <a:xfrm>
                <a:off x="1115617" y="5481228"/>
                <a:ext cx="720000" cy="0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017929" y="4941168"/>
                <a:ext cx="0" cy="360040"/>
              </a:xfrm>
              <a:prstGeom prst="line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ovéPole 36"/>
              <p:cNvSpPr txBox="1"/>
              <p:nvPr/>
            </p:nvSpPr>
            <p:spPr>
              <a:xfrm>
                <a:off x="1151620" y="5481228"/>
                <a:ext cx="647993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1300" dirty="0" smtClean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2 cm</a:t>
                </a:r>
                <a:endParaRPr lang="cs-CZ" sz="1300" dirty="0">
                  <a:solidFill>
                    <a:schemeClr val="accent1">
                      <a:lumMod val="60000"/>
                      <a:lumOff val="40000"/>
                    </a:schemeClr>
                  </a:solidFill>
                </a:endParaRPr>
              </a:p>
            </p:txBody>
          </p:sp>
        </p:grpSp>
        <p:sp>
          <p:nvSpPr>
            <p:cNvPr id="39" name="TextovéPole 38"/>
            <p:cNvSpPr txBox="1"/>
            <p:nvPr/>
          </p:nvSpPr>
          <p:spPr>
            <a:xfrm>
              <a:off x="1799692" y="4409937"/>
              <a:ext cx="64807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300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1 cm</a:t>
              </a:r>
              <a:endParaRPr lang="cs-CZ" sz="1300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612686" y="5197552"/>
            <a:ext cx="2439259" cy="707886"/>
            <a:chOff x="3612686" y="5197552"/>
            <a:chExt cx="2439259" cy="707886"/>
          </a:xfrm>
        </p:grpSpPr>
        <p:sp>
          <p:nvSpPr>
            <p:cNvPr id="41" name="TextovéPole 40"/>
            <p:cNvSpPr txBox="1"/>
            <p:nvPr/>
          </p:nvSpPr>
          <p:spPr>
            <a:xfrm>
              <a:off x="4755801" y="5197552"/>
              <a:ext cx="1296144" cy="70788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4000" dirty="0" smtClean="0"/>
                <a:t>2 cm</a:t>
              </a:r>
              <a:r>
                <a:rPr lang="cs-CZ" sz="4000" baseline="30000" dirty="0" smtClean="0"/>
                <a:t>2</a:t>
              </a:r>
              <a:endParaRPr lang="cs-CZ" sz="4000" dirty="0"/>
            </a:p>
          </p:txBody>
        </p:sp>
        <p:cxnSp>
          <p:nvCxnSpPr>
            <p:cNvPr id="43" name="Přímá spojnice se šipkou 42"/>
            <p:cNvCxnSpPr/>
            <p:nvPr/>
          </p:nvCxnSpPr>
          <p:spPr>
            <a:xfrm flipH="1">
              <a:off x="3612686" y="5551495"/>
              <a:ext cx="1071107" cy="60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318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43608" y="40466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Napiš, jaký obsah má obrazec: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10598" y="41420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5892587" y="596424"/>
            <a:ext cx="504056" cy="48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372200" y="414206"/>
            <a:ext cx="72008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 cm</a:t>
            </a:r>
            <a:r>
              <a:rPr lang="cs-CZ" baseline="30000" dirty="0" smtClean="0"/>
              <a:t>2</a:t>
            </a:r>
            <a:endParaRPr lang="cs-CZ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920966" y="1164927"/>
            <a:ext cx="2952328" cy="720080"/>
            <a:chOff x="1043608" y="1412776"/>
            <a:chExt cx="2952328" cy="720080"/>
          </a:xfrm>
        </p:grpSpPr>
        <p:sp>
          <p:nvSpPr>
            <p:cNvPr id="2" name="Obdélník 1"/>
            <p:cNvSpPr/>
            <p:nvPr/>
          </p:nvSpPr>
          <p:spPr>
            <a:xfrm>
              <a:off x="1403648" y="155679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Obdélník 2"/>
            <p:cNvSpPr/>
            <p:nvPr/>
          </p:nvSpPr>
          <p:spPr>
            <a:xfrm>
              <a:off x="1043608" y="155990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1764413" y="155990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Zaoblený obdélník 9"/>
            <p:cNvSpPr/>
            <p:nvPr/>
          </p:nvSpPr>
          <p:spPr>
            <a:xfrm>
              <a:off x="2555776" y="1412776"/>
              <a:ext cx="1440160" cy="72008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1086195" y="2989078"/>
            <a:ext cx="2314883" cy="841570"/>
            <a:chOff x="889690" y="2227390"/>
            <a:chExt cx="2314883" cy="841570"/>
          </a:xfrm>
        </p:grpSpPr>
        <p:grpSp>
          <p:nvGrpSpPr>
            <p:cNvPr id="16" name="Skupina 15"/>
            <p:cNvGrpSpPr/>
            <p:nvPr/>
          </p:nvGrpSpPr>
          <p:grpSpPr>
            <a:xfrm>
              <a:off x="889690" y="2227390"/>
              <a:ext cx="720080" cy="720080"/>
              <a:chOff x="971600" y="2708920"/>
              <a:chExt cx="720080" cy="720080"/>
            </a:xfrm>
          </p:grpSpPr>
          <p:sp>
            <p:nvSpPr>
              <p:cNvPr id="11" name="Obdélník 10"/>
              <p:cNvSpPr/>
              <p:nvPr/>
            </p:nvSpPr>
            <p:spPr>
              <a:xfrm>
                <a:off x="971600" y="2708920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Obdélník 11"/>
              <p:cNvSpPr/>
              <p:nvPr/>
            </p:nvSpPr>
            <p:spPr>
              <a:xfrm>
                <a:off x="1331640" y="2708920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Obdélník 12"/>
              <p:cNvSpPr/>
              <p:nvPr/>
            </p:nvSpPr>
            <p:spPr>
              <a:xfrm>
                <a:off x="971600" y="3068960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9" name="Zaoblený obdélník 28"/>
            <p:cNvSpPr/>
            <p:nvPr/>
          </p:nvSpPr>
          <p:spPr>
            <a:xfrm>
              <a:off x="1764413" y="2348880"/>
              <a:ext cx="1440160" cy="72008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569090" y="5085184"/>
            <a:ext cx="3088529" cy="720080"/>
            <a:chOff x="2259076" y="3633420"/>
            <a:chExt cx="3086237" cy="720080"/>
          </a:xfrm>
        </p:grpSpPr>
        <p:grpSp>
          <p:nvGrpSpPr>
            <p:cNvPr id="37" name="Skupina 36"/>
            <p:cNvGrpSpPr/>
            <p:nvPr/>
          </p:nvGrpSpPr>
          <p:grpSpPr>
            <a:xfrm>
              <a:off x="3903400" y="3768543"/>
              <a:ext cx="1441913" cy="362527"/>
              <a:chOff x="863588" y="3515526"/>
              <a:chExt cx="1441913" cy="362527"/>
            </a:xfrm>
          </p:grpSpPr>
          <p:sp>
            <p:nvSpPr>
              <p:cNvPr id="14" name="Obdélník 13"/>
              <p:cNvSpPr/>
              <p:nvPr/>
            </p:nvSpPr>
            <p:spPr>
              <a:xfrm>
                <a:off x="863588" y="3516670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Obdélník 14"/>
              <p:cNvSpPr/>
              <p:nvPr/>
            </p:nvSpPr>
            <p:spPr>
              <a:xfrm>
                <a:off x="1223628" y="3515526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Obdélník 21"/>
              <p:cNvSpPr/>
              <p:nvPr/>
            </p:nvSpPr>
            <p:spPr>
              <a:xfrm>
                <a:off x="1945461" y="3518013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" name="Obdélník 22"/>
              <p:cNvSpPr/>
              <p:nvPr/>
            </p:nvSpPr>
            <p:spPr>
              <a:xfrm>
                <a:off x="1584393" y="3515526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0" name="Zaoblený obdélník 29"/>
            <p:cNvSpPr/>
            <p:nvPr/>
          </p:nvSpPr>
          <p:spPr>
            <a:xfrm>
              <a:off x="2259076" y="3633420"/>
              <a:ext cx="1440160" cy="72008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5304966" y="5049517"/>
            <a:ext cx="2786359" cy="740205"/>
            <a:chOff x="5098009" y="2927345"/>
            <a:chExt cx="2786359" cy="740205"/>
          </a:xfrm>
        </p:grpSpPr>
        <p:grpSp>
          <p:nvGrpSpPr>
            <p:cNvPr id="33" name="Skupina 32"/>
            <p:cNvGrpSpPr/>
            <p:nvPr/>
          </p:nvGrpSpPr>
          <p:grpSpPr>
            <a:xfrm>
              <a:off x="5098009" y="2927345"/>
              <a:ext cx="1088048" cy="725277"/>
              <a:chOff x="4780096" y="2932542"/>
              <a:chExt cx="1088048" cy="725277"/>
            </a:xfrm>
          </p:grpSpPr>
          <p:sp>
            <p:nvSpPr>
              <p:cNvPr id="24" name="Obdélník 23"/>
              <p:cNvSpPr/>
              <p:nvPr/>
            </p:nvSpPr>
            <p:spPr>
              <a:xfrm>
                <a:off x="5508104" y="3297779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Obdélník 24"/>
              <p:cNvSpPr/>
              <p:nvPr/>
            </p:nvSpPr>
            <p:spPr>
              <a:xfrm>
                <a:off x="4780096" y="3292582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Obdélník 25"/>
              <p:cNvSpPr/>
              <p:nvPr/>
            </p:nvSpPr>
            <p:spPr>
              <a:xfrm>
                <a:off x="5508104" y="2932542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Obdélník 26"/>
              <p:cNvSpPr/>
              <p:nvPr/>
            </p:nvSpPr>
            <p:spPr>
              <a:xfrm>
                <a:off x="5148064" y="2932542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" name="Obdélník 27"/>
              <p:cNvSpPr/>
              <p:nvPr/>
            </p:nvSpPr>
            <p:spPr>
              <a:xfrm>
                <a:off x="4780096" y="2932542"/>
                <a:ext cx="360040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1" name="Zaoblený obdélník 30"/>
            <p:cNvSpPr/>
            <p:nvPr/>
          </p:nvSpPr>
          <p:spPr>
            <a:xfrm>
              <a:off x="6444208" y="2947470"/>
              <a:ext cx="1440160" cy="72008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5304966" y="3295981"/>
            <a:ext cx="2549315" cy="731077"/>
            <a:chOff x="4788024" y="1341265"/>
            <a:chExt cx="2549315" cy="731077"/>
          </a:xfrm>
        </p:grpSpPr>
        <p:sp>
          <p:nvSpPr>
            <p:cNvPr id="18" name="Obdélník 17"/>
            <p:cNvSpPr/>
            <p:nvPr/>
          </p:nvSpPr>
          <p:spPr>
            <a:xfrm>
              <a:off x="4788024" y="171230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5148064" y="171230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5148064" y="135226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4788024" y="1352262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Zaoblený obdélník 31"/>
            <p:cNvSpPr/>
            <p:nvPr/>
          </p:nvSpPr>
          <p:spPr>
            <a:xfrm>
              <a:off x="5897179" y="1341265"/>
              <a:ext cx="1440160" cy="72008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2582266" y="1338682"/>
            <a:ext cx="1155801" cy="387705"/>
            <a:chOff x="2582266" y="1338682"/>
            <a:chExt cx="1155801" cy="387705"/>
          </a:xfrm>
        </p:grpSpPr>
        <p:sp>
          <p:nvSpPr>
            <p:cNvPr id="39" name="Volný tvar 38"/>
            <p:cNvSpPr/>
            <p:nvPr/>
          </p:nvSpPr>
          <p:spPr>
            <a:xfrm>
              <a:off x="2582266" y="1338682"/>
              <a:ext cx="338271" cy="387705"/>
            </a:xfrm>
            <a:custGeom>
              <a:avLst/>
              <a:gdLst>
                <a:gd name="connsiteX0" fmla="*/ 124358 w 338271"/>
                <a:gd name="connsiteY0" fmla="*/ 80467 h 387705"/>
                <a:gd name="connsiteX1" fmla="*/ 153619 w 338271"/>
                <a:gd name="connsiteY1" fmla="*/ 21945 h 387705"/>
                <a:gd name="connsiteX2" fmla="*/ 175564 w 338271"/>
                <a:gd name="connsiteY2" fmla="*/ 7315 h 387705"/>
                <a:gd name="connsiteX3" fmla="*/ 197510 w 338271"/>
                <a:gd name="connsiteY3" fmla="*/ 0 h 387705"/>
                <a:gd name="connsiteX4" fmla="*/ 219456 w 338271"/>
                <a:gd name="connsiteY4" fmla="*/ 7315 h 387705"/>
                <a:gd name="connsiteX5" fmla="*/ 234086 w 338271"/>
                <a:gd name="connsiteY5" fmla="*/ 29260 h 387705"/>
                <a:gd name="connsiteX6" fmla="*/ 248716 w 338271"/>
                <a:gd name="connsiteY6" fmla="*/ 43891 h 387705"/>
                <a:gd name="connsiteX7" fmla="*/ 256032 w 338271"/>
                <a:gd name="connsiteY7" fmla="*/ 73152 h 387705"/>
                <a:gd name="connsiteX8" fmla="*/ 263347 w 338271"/>
                <a:gd name="connsiteY8" fmla="*/ 95097 h 387705"/>
                <a:gd name="connsiteX9" fmla="*/ 256032 w 338271"/>
                <a:gd name="connsiteY9" fmla="*/ 131673 h 387705"/>
                <a:gd name="connsiteX10" fmla="*/ 248716 w 338271"/>
                <a:gd name="connsiteY10" fmla="*/ 153619 h 387705"/>
                <a:gd name="connsiteX11" fmla="*/ 226771 w 338271"/>
                <a:gd name="connsiteY11" fmla="*/ 160934 h 387705"/>
                <a:gd name="connsiteX12" fmla="*/ 219456 w 338271"/>
                <a:gd name="connsiteY12" fmla="*/ 182880 h 387705"/>
                <a:gd name="connsiteX13" fmla="*/ 270662 w 338271"/>
                <a:gd name="connsiteY13" fmla="*/ 190195 h 387705"/>
                <a:gd name="connsiteX14" fmla="*/ 314553 w 338271"/>
                <a:gd name="connsiteY14" fmla="*/ 204825 h 387705"/>
                <a:gd name="connsiteX15" fmla="*/ 321868 w 338271"/>
                <a:gd name="connsiteY15" fmla="*/ 226771 h 387705"/>
                <a:gd name="connsiteX16" fmla="*/ 336499 w 338271"/>
                <a:gd name="connsiteY16" fmla="*/ 248716 h 387705"/>
                <a:gd name="connsiteX17" fmla="*/ 314553 w 338271"/>
                <a:gd name="connsiteY17" fmla="*/ 329184 h 387705"/>
                <a:gd name="connsiteX18" fmla="*/ 226771 w 338271"/>
                <a:gd name="connsiteY18" fmla="*/ 373075 h 387705"/>
                <a:gd name="connsiteX19" fmla="*/ 204825 w 338271"/>
                <a:gd name="connsiteY19" fmla="*/ 380390 h 387705"/>
                <a:gd name="connsiteX20" fmla="*/ 182880 w 338271"/>
                <a:gd name="connsiteY20" fmla="*/ 387705 h 387705"/>
                <a:gd name="connsiteX21" fmla="*/ 95097 w 338271"/>
                <a:gd name="connsiteY21" fmla="*/ 380390 h 387705"/>
                <a:gd name="connsiteX22" fmla="*/ 51206 w 338271"/>
                <a:gd name="connsiteY22" fmla="*/ 365760 h 387705"/>
                <a:gd name="connsiteX23" fmla="*/ 36576 w 338271"/>
                <a:gd name="connsiteY23" fmla="*/ 343814 h 387705"/>
                <a:gd name="connsiteX24" fmla="*/ 14630 w 338271"/>
                <a:gd name="connsiteY24" fmla="*/ 321868 h 387705"/>
                <a:gd name="connsiteX25" fmla="*/ 0 w 338271"/>
                <a:gd name="connsiteY25" fmla="*/ 277977 h 387705"/>
                <a:gd name="connsiteX26" fmla="*/ 14630 w 338271"/>
                <a:gd name="connsiteY26" fmla="*/ 212140 h 387705"/>
                <a:gd name="connsiteX27" fmla="*/ 21945 w 338271"/>
                <a:gd name="connsiteY27" fmla="*/ 212140 h 387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38271" h="387705">
                  <a:moveTo>
                    <a:pt x="124358" y="80467"/>
                  </a:moveTo>
                  <a:cubicBezTo>
                    <a:pt x="131344" y="63001"/>
                    <a:pt x="139008" y="36556"/>
                    <a:pt x="153619" y="21945"/>
                  </a:cubicBezTo>
                  <a:cubicBezTo>
                    <a:pt x="159836" y="15728"/>
                    <a:pt x="167701" y="11247"/>
                    <a:pt x="175564" y="7315"/>
                  </a:cubicBezTo>
                  <a:cubicBezTo>
                    <a:pt x="182461" y="3867"/>
                    <a:pt x="190195" y="2438"/>
                    <a:pt x="197510" y="0"/>
                  </a:cubicBezTo>
                  <a:cubicBezTo>
                    <a:pt x="204825" y="2438"/>
                    <a:pt x="213435" y="2498"/>
                    <a:pt x="219456" y="7315"/>
                  </a:cubicBezTo>
                  <a:cubicBezTo>
                    <a:pt x="226321" y="12807"/>
                    <a:pt x="228594" y="22395"/>
                    <a:pt x="234086" y="29260"/>
                  </a:cubicBezTo>
                  <a:cubicBezTo>
                    <a:pt x="238394" y="34646"/>
                    <a:pt x="243839" y="39014"/>
                    <a:pt x="248716" y="43891"/>
                  </a:cubicBezTo>
                  <a:cubicBezTo>
                    <a:pt x="251155" y="53645"/>
                    <a:pt x="253270" y="63485"/>
                    <a:pt x="256032" y="73152"/>
                  </a:cubicBezTo>
                  <a:cubicBezTo>
                    <a:pt x="258150" y="80566"/>
                    <a:pt x="263347" y="87386"/>
                    <a:pt x="263347" y="95097"/>
                  </a:cubicBezTo>
                  <a:cubicBezTo>
                    <a:pt x="263347" y="107530"/>
                    <a:pt x="259048" y="119611"/>
                    <a:pt x="256032" y="131673"/>
                  </a:cubicBezTo>
                  <a:cubicBezTo>
                    <a:pt x="254162" y="139154"/>
                    <a:pt x="254169" y="148166"/>
                    <a:pt x="248716" y="153619"/>
                  </a:cubicBezTo>
                  <a:cubicBezTo>
                    <a:pt x="243264" y="159071"/>
                    <a:pt x="234086" y="158496"/>
                    <a:pt x="226771" y="160934"/>
                  </a:cubicBezTo>
                  <a:cubicBezTo>
                    <a:pt x="192057" y="195648"/>
                    <a:pt x="184424" y="194557"/>
                    <a:pt x="219456" y="182880"/>
                  </a:cubicBezTo>
                  <a:cubicBezTo>
                    <a:pt x="236525" y="185318"/>
                    <a:pt x="253862" y="186318"/>
                    <a:pt x="270662" y="190195"/>
                  </a:cubicBezTo>
                  <a:cubicBezTo>
                    <a:pt x="285689" y="193663"/>
                    <a:pt x="314553" y="204825"/>
                    <a:pt x="314553" y="204825"/>
                  </a:cubicBezTo>
                  <a:cubicBezTo>
                    <a:pt x="316991" y="212140"/>
                    <a:pt x="318419" y="219874"/>
                    <a:pt x="321868" y="226771"/>
                  </a:cubicBezTo>
                  <a:cubicBezTo>
                    <a:pt x="325800" y="234635"/>
                    <a:pt x="335769" y="239955"/>
                    <a:pt x="336499" y="248716"/>
                  </a:cubicBezTo>
                  <a:cubicBezTo>
                    <a:pt x="339827" y="288647"/>
                    <a:pt x="341235" y="309173"/>
                    <a:pt x="314553" y="329184"/>
                  </a:cubicBezTo>
                  <a:cubicBezTo>
                    <a:pt x="269178" y="363215"/>
                    <a:pt x="277390" y="356202"/>
                    <a:pt x="226771" y="373075"/>
                  </a:cubicBezTo>
                  <a:lnTo>
                    <a:pt x="204825" y="380390"/>
                  </a:lnTo>
                  <a:lnTo>
                    <a:pt x="182880" y="387705"/>
                  </a:lnTo>
                  <a:cubicBezTo>
                    <a:pt x="153619" y="385267"/>
                    <a:pt x="124060" y="385217"/>
                    <a:pt x="95097" y="380390"/>
                  </a:cubicBezTo>
                  <a:cubicBezTo>
                    <a:pt x="79885" y="377855"/>
                    <a:pt x="51206" y="365760"/>
                    <a:pt x="51206" y="365760"/>
                  </a:cubicBezTo>
                  <a:cubicBezTo>
                    <a:pt x="46329" y="358445"/>
                    <a:pt x="42204" y="350568"/>
                    <a:pt x="36576" y="343814"/>
                  </a:cubicBezTo>
                  <a:cubicBezTo>
                    <a:pt x="29953" y="335866"/>
                    <a:pt x="19654" y="330912"/>
                    <a:pt x="14630" y="321868"/>
                  </a:cubicBezTo>
                  <a:cubicBezTo>
                    <a:pt x="7141" y="308387"/>
                    <a:pt x="0" y="277977"/>
                    <a:pt x="0" y="277977"/>
                  </a:cubicBezTo>
                  <a:cubicBezTo>
                    <a:pt x="885" y="272666"/>
                    <a:pt x="6627" y="224146"/>
                    <a:pt x="14630" y="212140"/>
                  </a:cubicBezTo>
                  <a:cubicBezTo>
                    <a:pt x="15983" y="210111"/>
                    <a:pt x="19507" y="212140"/>
                    <a:pt x="21945" y="21214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Volný tvar 39"/>
            <p:cNvSpPr/>
            <p:nvPr/>
          </p:nvSpPr>
          <p:spPr>
            <a:xfrm>
              <a:off x="3057185" y="1506931"/>
              <a:ext cx="600434" cy="190195"/>
            </a:xfrm>
            <a:custGeom>
              <a:avLst/>
              <a:gdLst>
                <a:gd name="connsiteX0" fmla="*/ 88351 w 600434"/>
                <a:gd name="connsiteY0" fmla="*/ 43891 h 190195"/>
                <a:gd name="connsiteX1" fmla="*/ 81036 w 600434"/>
                <a:gd name="connsiteY1" fmla="*/ 7315 h 190195"/>
                <a:gd name="connsiteX2" fmla="*/ 22514 w 600434"/>
                <a:gd name="connsiteY2" fmla="*/ 21946 h 190195"/>
                <a:gd name="connsiteX3" fmla="*/ 7884 w 600434"/>
                <a:gd name="connsiteY3" fmla="*/ 43891 h 190195"/>
                <a:gd name="connsiteX4" fmla="*/ 7884 w 600434"/>
                <a:gd name="connsiteY4" fmla="*/ 117043 h 190195"/>
                <a:gd name="connsiteX5" fmla="*/ 22514 w 600434"/>
                <a:gd name="connsiteY5" fmla="*/ 160935 h 190195"/>
                <a:gd name="connsiteX6" fmla="*/ 59090 w 600434"/>
                <a:gd name="connsiteY6" fmla="*/ 190195 h 190195"/>
                <a:gd name="connsiteX7" fmla="*/ 110297 w 600434"/>
                <a:gd name="connsiteY7" fmla="*/ 182880 h 190195"/>
                <a:gd name="connsiteX8" fmla="*/ 132242 w 600434"/>
                <a:gd name="connsiteY8" fmla="*/ 168250 h 190195"/>
                <a:gd name="connsiteX9" fmla="*/ 154188 w 600434"/>
                <a:gd name="connsiteY9" fmla="*/ 160935 h 190195"/>
                <a:gd name="connsiteX10" fmla="*/ 198079 w 600434"/>
                <a:gd name="connsiteY10" fmla="*/ 87783 h 190195"/>
                <a:gd name="connsiteX11" fmla="*/ 227340 w 600434"/>
                <a:gd name="connsiteY11" fmla="*/ 29261 h 190195"/>
                <a:gd name="connsiteX12" fmla="*/ 249285 w 600434"/>
                <a:gd name="connsiteY12" fmla="*/ 21946 h 190195"/>
                <a:gd name="connsiteX13" fmla="*/ 256601 w 600434"/>
                <a:gd name="connsiteY13" fmla="*/ 51207 h 190195"/>
                <a:gd name="connsiteX14" fmla="*/ 271231 w 600434"/>
                <a:gd name="connsiteY14" fmla="*/ 117043 h 190195"/>
                <a:gd name="connsiteX15" fmla="*/ 285861 w 600434"/>
                <a:gd name="connsiteY15" fmla="*/ 65837 h 190195"/>
                <a:gd name="connsiteX16" fmla="*/ 300492 w 600434"/>
                <a:gd name="connsiteY16" fmla="*/ 21946 h 190195"/>
                <a:gd name="connsiteX17" fmla="*/ 315122 w 600434"/>
                <a:gd name="connsiteY17" fmla="*/ 0 h 190195"/>
                <a:gd name="connsiteX18" fmla="*/ 337068 w 600434"/>
                <a:gd name="connsiteY18" fmla="*/ 95098 h 190195"/>
                <a:gd name="connsiteX19" fmla="*/ 344383 w 600434"/>
                <a:gd name="connsiteY19" fmla="*/ 65837 h 190195"/>
                <a:gd name="connsiteX20" fmla="*/ 359013 w 600434"/>
                <a:gd name="connsiteY20" fmla="*/ 21946 h 190195"/>
                <a:gd name="connsiteX21" fmla="*/ 366329 w 600434"/>
                <a:gd name="connsiteY21" fmla="*/ 43891 h 190195"/>
                <a:gd name="connsiteX22" fmla="*/ 373644 w 600434"/>
                <a:gd name="connsiteY22" fmla="*/ 168250 h 190195"/>
                <a:gd name="connsiteX23" fmla="*/ 395589 w 600434"/>
                <a:gd name="connsiteY23" fmla="*/ 182880 h 190195"/>
                <a:gd name="connsiteX24" fmla="*/ 454111 w 600434"/>
                <a:gd name="connsiteY24" fmla="*/ 175565 h 190195"/>
                <a:gd name="connsiteX25" fmla="*/ 498002 w 600434"/>
                <a:gd name="connsiteY25" fmla="*/ 153619 h 190195"/>
                <a:gd name="connsiteX26" fmla="*/ 527263 w 600434"/>
                <a:gd name="connsiteY26" fmla="*/ 146304 h 190195"/>
                <a:gd name="connsiteX27" fmla="*/ 549209 w 600434"/>
                <a:gd name="connsiteY27" fmla="*/ 138989 h 190195"/>
                <a:gd name="connsiteX28" fmla="*/ 578469 w 600434"/>
                <a:gd name="connsiteY28" fmla="*/ 95098 h 190195"/>
                <a:gd name="connsiteX29" fmla="*/ 593100 w 600434"/>
                <a:gd name="connsiteY29" fmla="*/ 73152 h 190195"/>
                <a:gd name="connsiteX30" fmla="*/ 600415 w 600434"/>
                <a:gd name="connsiteY30" fmla="*/ 43891 h 190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00434" h="190195">
                  <a:moveTo>
                    <a:pt x="88351" y="43891"/>
                  </a:moveTo>
                  <a:cubicBezTo>
                    <a:pt x="85913" y="31699"/>
                    <a:pt x="91381" y="14212"/>
                    <a:pt x="81036" y="7315"/>
                  </a:cubicBezTo>
                  <a:cubicBezTo>
                    <a:pt x="75152" y="3393"/>
                    <a:pt x="32531" y="18607"/>
                    <a:pt x="22514" y="21946"/>
                  </a:cubicBezTo>
                  <a:cubicBezTo>
                    <a:pt x="17637" y="29261"/>
                    <a:pt x="11816" y="36028"/>
                    <a:pt x="7884" y="43891"/>
                  </a:cubicBezTo>
                  <a:cubicBezTo>
                    <a:pt x="-5316" y="70292"/>
                    <a:pt x="447" y="84816"/>
                    <a:pt x="7884" y="117043"/>
                  </a:cubicBezTo>
                  <a:cubicBezTo>
                    <a:pt x="11352" y="132070"/>
                    <a:pt x="11609" y="150030"/>
                    <a:pt x="22514" y="160935"/>
                  </a:cubicBezTo>
                  <a:cubicBezTo>
                    <a:pt x="43362" y="181781"/>
                    <a:pt x="31406" y="171739"/>
                    <a:pt x="59090" y="190195"/>
                  </a:cubicBezTo>
                  <a:cubicBezTo>
                    <a:pt x="76159" y="187757"/>
                    <a:pt x="93782" y="187834"/>
                    <a:pt x="110297" y="182880"/>
                  </a:cubicBezTo>
                  <a:cubicBezTo>
                    <a:pt x="118718" y="180354"/>
                    <a:pt x="124379" y="172182"/>
                    <a:pt x="132242" y="168250"/>
                  </a:cubicBezTo>
                  <a:cubicBezTo>
                    <a:pt x="139139" y="164802"/>
                    <a:pt x="146873" y="163373"/>
                    <a:pt x="154188" y="160935"/>
                  </a:cubicBezTo>
                  <a:cubicBezTo>
                    <a:pt x="179124" y="135997"/>
                    <a:pt x="181908" y="136297"/>
                    <a:pt x="198079" y="87783"/>
                  </a:cubicBezTo>
                  <a:cubicBezTo>
                    <a:pt x="205375" y="65895"/>
                    <a:pt x="206059" y="42029"/>
                    <a:pt x="227340" y="29261"/>
                  </a:cubicBezTo>
                  <a:cubicBezTo>
                    <a:pt x="233952" y="25294"/>
                    <a:pt x="241970" y="24384"/>
                    <a:pt x="249285" y="21946"/>
                  </a:cubicBezTo>
                  <a:cubicBezTo>
                    <a:pt x="251724" y="31700"/>
                    <a:pt x="256601" y="41153"/>
                    <a:pt x="256601" y="51207"/>
                  </a:cubicBezTo>
                  <a:cubicBezTo>
                    <a:pt x="256601" y="147459"/>
                    <a:pt x="227045" y="175957"/>
                    <a:pt x="271231" y="117043"/>
                  </a:cubicBezTo>
                  <a:cubicBezTo>
                    <a:pt x="295821" y="43274"/>
                    <a:pt x="258297" y="157715"/>
                    <a:pt x="285861" y="65837"/>
                  </a:cubicBezTo>
                  <a:cubicBezTo>
                    <a:pt x="290292" y="51066"/>
                    <a:pt x="291938" y="34778"/>
                    <a:pt x="300492" y="21946"/>
                  </a:cubicBezTo>
                  <a:lnTo>
                    <a:pt x="315122" y="0"/>
                  </a:lnTo>
                  <a:cubicBezTo>
                    <a:pt x="357058" y="62903"/>
                    <a:pt x="290661" y="-44128"/>
                    <a:pt x="337068" y="95098"/>
                  </a:cubicBezTo>
                  <a:cubicBezTo>
                    <a:pt x="340247" y="104636"/>
                    <a:pt x="341494" y="75467"/>
                    <a:pt x="344383" y="65837"/>
                  </a:cubicBezTo>
                  <a:cubicBezTo>
                    <a:pt x="348814" y="51066"/>
                    <a:pt x="359013" y="21946"/>
                    <a:pt x="359013" y="21946"/>
                  </a:cubicBezTo>
                  <a:cubicBezTo>
                    <a:pt x="361452" y="29261"/>
                    <a:pt x="365562" y="36218"/>
                    <a:pt x="366329" y="43891"/>
                  </a:cubicBezTo>
                  <a:cubicBezTo>
                    <a:pt x="370461" y="85210"/>
                    <a:pt x="365090" y="127616"/>
                    <a:pt x="373644" y="168250"/>
                  </a:cubicBezTo>
                  <a:cubicBezTo>
                    <a:pt x="375455" y="176853"/>
                    <a:pt x="388274" y="178003"/>
                    <a:pt x="395589" y="182880"/>
                  </a:cubicBezTo>
                  <a:cubicBezTo>
                    <a:pt x="415096" y="180442"/>
                    <a:pt x="434769" y="179082"/>
                    <a:pt x="454111" y="175565"/>
                  </a:cubicBezTo>
                  <a:cubicBezTo>
                    <a:pt x="489806" y="169075"/>
                    <a:pt x="463474" y="168417"/>
                    <a:pt x="498002" y="153619"/>
                  </a:cubicBezTo>
                  <a:cubicBezTo>
                    <a:pt x="507243" y="149659"/>
                    <a:pt x="517596" y="149066"/>
                    <a:pt x="527263" y="146304"/>
                  </a:cubicBezTo>
                  <a:cubicBezTo>
                    <a:pt x="534677" y="144186"/>
                    <a:pt x="541894" y="141427"/>
                    <a:pt x="549209" y="138989"/>
                  </a:cubicBezTo>
                  <a:lnTo>
                    <a:pt x="578469" y="95098"/>
                  </a:lnTo>
                  <a:lnTo>
                    <a:pt x="593100" y="73152"/>
                  </a:lnTo>
                  <a:cubicBezTo>
                    <a:pt x="601186" y="48893"/>
                    <a:pt x="600415" y="58918"/>
                    <a:pt x="600415" y="43891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Volný tvar 40"/>
            <p:cNvSpPr/>
            <p:nvPr/>
          </p:nvSpPr>
          <p:spPr>
            <a:xfrm>
              <a:off x="3503981" y="1375258"/>
              <a:ext cx="234086" cy="160981"/>
            </a:xfrm>
            <a:custGeom>
              <a:avLst/>
              <a:gdLst>
                <a:gd name="connsiteX0" fmla="*/ 0 w 234086"/>
                <a:gd name="connsiteY0" fmla="*/ 73152 h 160981"/>
                <a:gd name="connsiteX1" fmla="*/ 21945 w 234086"/>
                <a:gd name="connsiteY1" fmla="*/ 29260 h 160981"/>
                <a:gd name="connsiteX2" fmla="*/ 65837 w 234086"/>
                <a:gd name="connsiteY2" fmla="*/ 0 h 160981"/>
                <a:gd name="connsiteX3" fmla="*/ 102413 w 234086"/>
                <a:gd name="connsiteY3" fmla="*/ 14630 h 160981"/>
                <a:gd name="connsiteX4" fmla="*/ 117043 w 234086"/>
                <a:gd name="connsiteY4" fmla="*/ 58521 h 160981"/>
                <a:gd name="connsiteX5" fmla="*/ 95097 w 234086"/>
                <a:gd name="connsiteY5" fmla="*/ 65836 h 160981"/>
                <a:gd name="connsiteX6" fmla="*/ 65837 w 234086"/>
                <a:gd name="connsiteY6" fmla="*/ 102412 h 160981"/>
                <a:gd name="connsiteX7" fmla="*/ 51206 w 234086"/>
                <a:gd name="connsiteY7" fmla="*/ 117043 h 160981"/>
                <a:gd name="connsiteX8" fmla="*/ 58521 w 234086"/>
                <a:gd name="connsiteY8" fmla="*/ 146304 h 160981"/>
                <a:gd name="connsiteX9" fmla="*/ 117043 w 234086"/>
                <a:gd name="connsiteY9" fmla="*/ 153619 h 160981"/>
                <a:gd name="connsiteX10" fmla="*/ 234086 w 234086"/>
                <a:gd name="connsiteY10" fmla="*/ 160934 h 160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4086" h="160981">
                  <a:moveTo>
                    <a:pt x="0" y="73152"/>
                  </a:moveTo>
                  <a:cubicBezTo>
                    <a:pt x="7315" y="58521"/>
                    <a:pt x="11002" y="41418"/>
                    <a:pt x="21945" y="29260"/>
                  </a:cubicBezTo>
                  <a:cubicBezTo>
                    <a:pt x="33708" y="16190"/>
                    <a:pt x="65837" y="0"/>
                    <a:pt x="65837" y="0"/>
                  </a:cubicBezTo>
                  <a:cubicBezTo>
                    <a:pt x="78029" y="4877"/>
                    <a:pt x="93766" y="4748"/>
                    <a:pt x="102413" y="14630"/>
                  </a:cubicBezTo>
                  <a:cubicBezTo>
                    <a:pt x="112568" y="26236"/>
                    <a:pt x="117043" y="58521"/>
                    <a:pt x="117043" y="58521"/>
                  </a:cubicBezTo>
                  <a:cubicBezTo>
                    <a:pt x="109728" y="60959"/>
                    <a:pt x="101709" y="61869"/>
                    <a:pt x="95097" y="65836"/>
                  </a:cubicBezTo>
                  <a:cubicBezTo>
                    <a:pt x="81512" y="73987"/>
                    <a:pt x="75036" y="90913"/>
                    <a:pt x="65837" y="102412"/>
                  </a:cubicBezTo>
                  <a:cubicBezTo>
                    <a:pt x="61528" y="107798"/>
                    <a:pt x="56083" y="112166"/>
                    <a:pt x="51206" y="117043"/>
                  </a:cubicBezTo>
                  <a:cubicBezTo>
                    <a:pt x="53644" y="126797"/>
                    <a:pt x="49732" y="141421"/>
                    <a:pt x="58521" y="146304"/>
                  </a:cubicBezTo>
                  <a:cubicBezTo>
                    <a:pt x="75706" y="155851"/>
                    <a:pt x="97492" y="151561"/>
                    <a:pt x="117043" y="153619"/>
                  </a:cubicBezTo>
                  <a:cubicBezTo>
                    <a:pt x="197024" y="162038"/>
                    <a:pt x="176294" y="160934"/>
                    <a:pt x="234086" y="160934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172450" y="1275728"/>
            <a:ext cx="2485967" cy="1440160"/>
            <a:chOff x="5172450" y="1275728"/>
            <a:chExt cx="2485967" cy="1440160"/>
          </a:xfrm>
        </p:grpSpPr>
        <p:sp>
          <p:nvSpPr>
            <p:cNvPr id="43" name="Obdélník 42"/>
            <p:cNvSpPr/>
            <p:nvPr/>
          </p:nvSpPr>
          <p:spPr>
            <a:xfrm>
              <a:off x="5535378" y="1635768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5535378" y="1279404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Obdélník 44"/>
            <p:cNvSpPr/>
            <p:nvPr/>
          </p:nvSpPr>
          <p:spPr>
            <a:xfrm>
              <a:off x="5172450" y="2355848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5172450" y="1995808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bdélník 46"/>
            <p:cNvSpPr/>
            <p:nvPr/>
          </p:nvSpPr>
          <p:spPr>
            <a:xfrm>
              <a:off x="5172450" y="1639444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Obdélník 47"/>
            <p:cNvSpPr/>
            <p:nvPr/>
          </p:nvSpPr>
          <p:spPr>
            <a:xfrm>
              <a:off x="5172450" y="1275728"/>
              <a:ext cx="36004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Zaoblený obdélník 48"/>
            <p:cNvSpPr/>
            <p:nvPr/>
          </p:nvSpPr>
          <p:spPr>
            <a:xfrm>
              <a:off x="6347083" y="1308249"/>
              <a:ext cx="1311334" cy="716404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="" xmlns:p14="http://schemas.microsoft.com/office/powerpoint/2010/main" val="340008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1641376" cy="1143000"/>
          </a:xfrm>
        </p:spPr>
        <p:txBody>
          <a:bodyPr/>
          <a:lstStyle/>
          <a:p>
            <a:r>
              <a:rPr lang="cs-CZ" dirty="0" smtClean="0"/>
              <a:t>1 dm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228184" y="1484784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4" name="Skupina 53"/>
          <p:cNvGrpSpPr/>
          <p:nvPr/>
        </p:nvGrpSpPr>
        <p:grpSpPr>
          <a:xfrm>
            <a:off x="6215810" y="3969060"/>
            <a:ext cx="2100605" cy="707886"/>
            <a:chOff x="6048165" y="4835358"/>
            <a:chExt cx="2100605" cy="707886"/>
          </a:xfrm>
        </p:grpSpPr>
        <p:sp>
          <p:nvSpPr>
            <p:cNvPr id="5" name="TextovéPole 4"/>
            <p:cNvSpPr txBox="1"/>
            <p:nvPr/>
          </p:nvSpPr>
          <p:spPr>
            <a:xfrm>
              <a:off x="6408203" y="4835358"/>
              <a:ext cx="1740567" cy="70788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4000" dirty="0" smtClean="0"/>
                <a:t>1 dm</a:t>
              </a:r>
              <a:r>
                <a:rPr lang="cs-CZ" sz="4000" baseline="30000" dirty="0" smtClean="0"/>
                <a:t>2</a:t>
              </a:r>
              <a:endParaRPr lang="cs-CZ" sz="4000" dirty="0"/>
            </a:p>
          </p:txBody>
        </p:sp>
        <p:cxnSp>
          <p:nvCxnSpPr>
            <p:cNvPr id="7" name="Přímá spojnice se šipkou 6"/>
            <p:cNvCxnSpPr>
              <a:stCxn id="5" idx="1"/>
            </p:cNvCxnSpPr>
            <p:nvPr/>
          </p:nvCxnSpPr>
          <p:spPr>
            <a:xfrm flipH="1" flipV="1">
              <a:off x="6048165" y="4835361"/>
              <a:ext cx="360038" cy="3539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Skupina 54"/>
          <p:cNvGrpSpPr/>
          <p:nvPr/>
        </p:nvGrpSpPr>
        <p:grpSpPr>
          <a:xfrm>
            <a:off x="6918277" y="1863340"/>
            <a:ext cx="1398137" cy="369332"/>
            <a:chOff x="6702254" y="1678674"/>
            <a:chExt cx="1152128" cy="369332"/>
          </a:xfrm>
        </p:grpSpPr>
        <p:sp>
          <p:nvSpPr>
            <p:cNvPr id="8" name="TextovéPole 7"/>
            <p:cNvSpPr txBox="1"/>
            <p:nvPr/>
          </p:nvSpPr>
          <p:spPr>
            <a:xfrm>
              <a:off x="7134302" y="1678674"/>
              <a:ext cx="720080" cy="369332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1 cm</a:t>
              </a:r>
              <a:r>
                <a:rPr lang="cs-CZ" baseline="30000" dirty="0" smtClean="0"/>
                <a:t>2</a:t>
              </a:r>
              <a:endParaRPr lang="cs-CZ" dirty="0"/>
            </a:p>
          </p:txBody>
        </p:sp>
        <p:cxnSp>
          <p:nvCxnSpPr>
            <p:cNvPr id="10" name="Přímá spojnice se šipkou 9"/>
            <p:cNvCxnSpPr/>
            <p:nvPr/>
          </p:nvCxnSpPr>
          <p:spPr>
            <a:xfrm flipH="1" flipV="1">
              <a:off x="6702254" y="1678674"/>
              <a:ext cx="432048" cy="1661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Skupina 23"/>
          <p:cNvGrpSpPr/>
          <p:nvPr/>
        </p:nvGrpSpPr>
        <p:grpSpPr>
          <a:xfrm>
            <a:off x="971600" y="1484784"/>
            <a:ext cx="4680120" cy="4465867"/>
            <a:chOff x="971600" y="1484784"/>
            <a:chExt cx="4680120" cy="4465867"/>
          </a:xfrm>
        </p:grpSpPr>
        <p:sp>
          <p:nvSpPr>
            <p:cNvPr id="3" name="Obdélník 2"/>
            <p:cNvSpPr/>
            <p:nvPr/>
          </p:nvSpPr>
          <p:spPr>
            <a:xfrm>
              <a:off x="2051720" y="1484784"/>
              <a:ext cx="3600000" cy="3600000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" name="Přímá spojnice 11"/>
            <p:cNvCxnSpPr/>
            <p:nvPr/>
          </p:nvCxnSpPr>
          <p:spPr>
            <a:xfrm flipH="1">
              <a:off x="971600" y="1484784"/>
              <a:ext cx="108012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H="1">
              <a:off x="971600" y="5084784"/>
              <a:ext cx="108012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2051720" y="5086155"/>
              <a:ext cx="0" cy="8644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5651720" y="5084784"/>
              <a:ext cx="0" cy="8658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2051720" y="5589240"/>
              <a:ext cx="3600000" cy="0"/>
            </a:xfrm>
            <a:prstGeom prst="line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1475656" y="1484784"/>
              <a:ext cx="0" cy="3601371"/>
            </a:xfrm>
            <a:prstGeom prst="line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ovéPole 24"/>
          <p:cNvSpPr txBox="1"/>
          <p:nvPr/>
        </p:nvSpPr>
        <p:spPr>
          <a:xfrm>
            <a:off x="2411760" y="5149689"/>
            <a:ext cx="942066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 dm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 rot="16200000">
            <a:off x="1272429" y="3920259"/>
            <a:ext cx="91980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 dm</a:t>
            </a:r>
            <a:endParaRPr lang="cs-CZ" dirty="0"/>
          </a:p>
        </p:txBody>
      </p:sp>
      <p:sp>
        <p:nvSpPr>
          <p:cNvPr id="27" name="Je rovno 26"/>
          <p:cNvSpPr/>
          <p:nvPr/>
        </p:nvSpPr>
        <p:spPr>
          <a:xfrm>
            <a:off x="3491880" y="5206912"/>
            <a:ext cx="288032" cy="254885"/>
          </a:xfrm>
          <a:prstGeom prst="mathEqua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Je rovno 27"/>
          <p:cNvSpPr/>
          <p:nvPr/>
        </p:nvSpPr>
        <p:spPr>
          <a:xfrm rot="16200000">
            <a:off x="1578841" y="3251403"/>
            <a:ext cx="306978" cy="230124"/>
          </a:xfrm>
          <a:prstGeom prst="mathEqua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16200000">
            <a:off x="1285915" y="2503356"/>
            <a:ext cx="91070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10 cm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923927" y="5156466"/>
            <a:ext cx="1011051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10 cm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2051720" y="4724744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291680" y="4724744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051720" y="330912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051720" y="2935468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048949" y="2574440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051720" y="2201381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2051720" y="1844824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048949" y="1480503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2051720" y="366916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2051720" y="402476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2051720" y="438480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934979" y="471662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571800" y="471662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4211760" y="471662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851720" y="4719255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3491680" y="4716626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3131840" y="4719255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771800" y="4724744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411760" y="4731244"/>
            <a:ext cx="360040" cy="36004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3158432"/>
              </p:ext>
            </p:extLst>
          </p:nvPr>
        </p:nvGraphicFramePr>
        <p:xfrm>
          <a:off x="2411760" y="1495488"/>
          <a:ext cx="3240000" cy="3240000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85099" marR="85099" marT="42550" marB="42550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58" name="Skupina 57"/>
          <p:cNvGrpSpPr/>
          <p:nvPr/>
        </p:nvGrpSpPr>
        <p:grpSpPr>
          <a:xfrm>
            <a:off x="6344832" y="4834997"/>
            <a:ext cx="2187608" cy="1326015"/>
            <a:chOff x="6344832" y="4834997"/>
            <a:chExt cx="2187608" cy="1326015"/>
          </a:xfrm>
        </p:grpSpPr>
        <p:sp>
          <p:nvSpPr>
            <p:cNvPr id="56" name="Je rovno 55"/>
            <p:cNvSpPr/>
            <p:nvPr/>
          </p:nvSpPr>
          <p:spPr>
            <a:xfrm>
              <a:off x="6992904" y="4834997"/>
              <a:ext cx="576064" cy="512574"/>
            </a:xfrm>
            <a:prstGeom prst="mathEqual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6344832" y="5453126"/>
              <a:ext cx="2187608" cy="70788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4000" dirty="0" smtClean="0"/>
                <a:t>100 cm</a:t>
              </a:r>
              <a:r>
                <a:rPr lang="cs-CZ" sz="4000" baseline="30000" dirty="0" smtClean="0"/>
                <a:t>2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43829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Délka x Obsah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Jednotky délky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>
          <a:xfrm>
            <a:off x="4721537" y="1412776"/>
            <a:ext cx="3733800" cy="762000"/>
          </a:xfrm>
        </p:spPr>
        <p:txBody>
          <a:bodyPr/>
          <a:lstStyle/>
          <a:p>
            <a:pPr algn="ctr"/>
            <a:r>
              <a:rPr lang="cs-CZ" dirty="0" smtClean="0"/>
              <a:t>Jednotky obsahu</a:t>
            </a:r>
            <a:endParaRPr lang="cs-CZ" dirty="0"/>
          </a:p>
        </p:txBody>
      </p:sp>
      <p:grpSp>
        <p:nvGrpSpPr>
          <p:cNvPr id="59" name="Skupina 58"/>
          <p:cNvGrpSpPr/>
          <p:nvPr/>
        </p:nvGrpSpPr>
        <p:grpSpPr>
          <a:xfrm>
            <a:off x="4630464" y="3691048"/>
            <a:ext cx="3397920" cy="2758976"/>
            <a:chOff x="4630464" y="3691048"/>
            <a:chExt cx="3397920" cy="2758976"/>
          </a:xfrm>
        </p:grpSpPr>
        <p:sp>
          <p:nvSpPr>
            <p:cNvPr id="41" name="TextovéPole 40"/>
            <p:cNvSpPr txBox="1"/>
            <p:nvPr/>
          </p:nvSpPr>
          <p:spPr>
            <a:xfrm>
              <a:off x="6281070" y="3691048"/>
              <a:ext cx="904456" cy="4770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500" dirty="0" smtClean="0"/>
                <a:t>m</a:t>
              </a:r>
              <a:r>
                <a:rPr lang="cs-CZ" sz="2500" baseline="30000" dirty="0" smtClean="0"/>
                <a:t>2</a:t>
              </a:r>
              <a:endParaRPr lang="cs-CZ" sz="25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5715103" y="4223036"/>
              <a:ext cx="1058573" cy="4770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500" dirty="0" smtClean="0"/>
                <a:t>dm</a:t>
              </a:r>
              <a:r>
                <a:rPr lang="cs-CZ" sz="2500" baseline="30000" dirty="0" smtClean="0"/>
                <a:t>2</a:t>
              </a:r>
              <a:endParaRPr lang="cs-CZ" sz="2500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5293645" y="4807745"/>
              <a:ext cx="1065836" cy="4770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500" dirty="0" smtClean="0"/>
                <a:t>cm</a:t>
              </a:r>
              <a:r>
                <a:rPr lang="cs-CZ" sz="2500" baseline="30000" dirty="0" smtClean="0"/>
                <a:t>2</a:t>
              </a:r>
              <a:endParaRPr lang="cs-CZ" sz="2500" dirty="0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4750642" y="5385104"/>
              <a:ext cx="975052" cy="4770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500" dirty="0" smtClean="0"/>
                <a:t>mm</a:t>
              </a:r>
              <a:r>
                <a:rPr lang="cs-CZ" sz="2500" baseline="30000" dirty="0" smtClean="0"/>
                <a:t>2</a:t>
              </a:r>
              <a:endParaRPr lang="cs-CZ" sz="2500" dirty="0"/>
            </a:p>
          </p:txBody>
        </p:sp>
        <p:sp>
          <p:nvSpPr>
            <p:cNvPr id="45" name="Oblouk 44"/>
            <p:cNvSpPr/>
            <p:nvPr/>
          </p:nvSpPr>
          <p:spPr>
            <a:xfrm rot="16200000">
              <a:off x="5880840" y="3849800"/>
              <a:ext cx="957283" cy="958606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blouk 46"/>
            <p:cNvSpPr/>
            <p:nvPr/>
          </p:nvSpPr>
          <p:spPr>
            <a:xfrm rot="16200000">
              <a:off x="4922233" y="4929679"/>
              <a:ext cx="957283" cy="958606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Oblouk 47"/>
            <p:cNvSpPr/>
            <p:nvPr/>
          </p:nvSpPr>
          <p:spPr>
            <a:xfrm rot="16200000">
              <a:off x="5401537" y="4416063"/>
              <a:ext cx="957283" cy="958606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5479285" y="3767507"/>
              <a:ext cx="801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 100</a:t>
              </a:r>
              <a:endParaRPr lang="cs-CZ" dirty="0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976740" y="4307211"/>
              <a:ext cx="7584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 100</a:t>
              </a:r>
              <a:endParaRPr lang="cs-CZ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4630464" y="4784213"/>
              <a:ext cx="7704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. 100</a:t>
              </a:r>
              <a:endParaRPr lang="cs-CZ" dirty="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6084168" y="5373216"/>
              <a:ext cx="11637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00B050"/>
                  </a:solidFill>
                </a:rPr>
                <a:t>. 10 000</a:t>
              </a:r>
              <a:endParaRPr lang="cs-CZ" b="1" dirty="0">
                <a:solidFill>
                  <a:srgbClr val="00B050"/>
                </a:solidFill>
              </a:endParaRPr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6177577" y="6080692"/>
              <a:ext cx="18508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chemeClr val="accent6">
                      <a:lumMod val="50000"/>
                    </a:schemeClr>
                  </a:solidFill>
                </a:rPr>
                <a:t>. 1 000 000</a:t>
              </a:r>
              <a:endParaRPr lang="cs-CZ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58" name="Přímá spojnice 57"/>
          <p:cNvCxnSpPr/>
          <p:nvPr/>
        </p:nvCxnSpPr>
        <p:spPr>
          <a:xfrm flipH="1">
            <a:off x="4572000" y="1628800"/>
            <a:ext cx="72008" cy="4968552"/>
          </a:xfrm>
          <a:prstGeom prst="line">
            <a:avLst/>
          </a:prstGeom>
          <a:ln w="22225" cmpd="thickThin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Skupina 19"/>
          <p:cNvGrpSpPr/>
          <p:nvPr/>
        </p:nvGrpSpPr>
        <p:grpSpPr>
          <a:xfrm>
            <a:off x="145018" y="2278021"/>
            <a:ext cx="4715014" cy="4367491"/>
            <a:chOff x="145018" y="2278021"/>
            <a:chExt cx="4715014" cy="4367491"/>
          </a:xfrm>
        </p:grpSpPr>
        <p:grpSp>
          <p:nvGrpSpPr>
            <p:cNvPr id="26" name="Skupina 25"/>
            <p:cNvGrpSpPr/>
            <p:nvPr/>
          </p:nvGrpSpPr>
          <p:grpSpPr>
            <a:xfrm>
              <a:off x="916937" y="3567281"/>
              <a:ext cx="3943095" cy="2954325"/>
              <a:chOff x="916937" y="3535043"/>
              <a:chExt cx="3943095" cy="2954325"/>
            </a:xfrm>
          </p:grpSpPr>
          <p:sp>
            <p:nvSpPr>
              <p:cNvPr id="4" name="TextovéPole 3"/>
              <p:cNvSpPr txBox="1"/>
              <p:nvPr/>
            </p:nvSpPr>
            <p:spPr>
              <a:xfrm>
                <a:off x="2002815" y="3535043"/>
                <a:ext cx="1080120" cy="477054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500" dirty="0" smtClean="0"/>
                  <a:t>m</a:t>
                </a:r>
                <a:endParaRPr lang="cs-CZ" sz="2500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2594624" y="4104601"/>
                <a:ext cx="936104" cy="477054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500" dirty="0" smtClean="0"/>
                  <a:t>dm</a:t>
                </a:r>
                <a:endParaRPr lang="cs-CZ" sz="2500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013400" y="4698114"/>
                <a:ext cx="1008112" cy="477054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500" dirty="0" smtClean="0"/>
                  <a:t>cm</a:t>
                </a:r>
                <a:endParaRPr lang="cs-CZ" sz="2500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3355438" y="5306144"/>
                <a:ext cx="1080120" cy="477054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500" dirty="0" smtClean="0"/>
                  <a:t>mm</a:t>
                </a:r>
                <a:endParaRPr lang="cs-CZ" sz="2500" dirty="0"/>
              </a:p>
            </p:txBody>
          </p:sp>
          <p:sp>
            <p:nvSpPr>
              <p:cNvPr id="13" name="Oblouk 12"/>
              <p:cNvSpPr/>
              <p:nvPr/>
            </p:nvSpPr>
            <p:spPr>
              <a:xfrm rot="20948476">
                <a:off x="2659106" y="3773724"/>
                <a:ext cx="648072" cy="891098"/>
              </a:xfrm>
              <a:prstGeom prst="arc">
                <a:avLst>
                  <a:gd name="adj1" fmla="val 16200000"/>
                  <a:gd name="adj2" fmla="val 134271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Oblouk 13"/>
              <p:cNvSpPr/>
              <p:nvPr/>
            </p:nvSpPr>
            <p:spPr>
              <a:xfrm>
                <a:off x="2793342" y="4337022"/>
                <a:ext cx="972108" cy="966039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Oblouk 14"/>
              <p:cNvSpPr/>
              <p:nvPr/>
            </p:nvSpPr>
            <p:spPr>
              <a:xfrm>
                <a:off x="3279396" y="4973256"/>
                <a:ext cx="1080120" cy="856664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3135380" y="3612836"/>
                <a:ext cx="8861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. 10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3553460" y="4284427"/>
                <a:ext cx="8965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 smtClean="0"/>
                  <a:t>. 10</a:t>
                </a:r>
                <a:endParaRPr lang="cs-CZ" dirty="0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4039984" y="4805836"/>
                <a:ext cx="820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. 10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792663" y="4933729"/>
                <a:ext cx="7766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. 100</a:t>
                </a:r>
                <a:endParaRPr lang="cs-CZ" b="1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5" name="TextovéPole 24"/>
              <p:cNvSpPr txBox="1"/>
              <p:nvPr/>
            </p:nvSpPr>
            <p:spPr>
              <a:xfrm>
                <a:off x="916937" y="6120036"/>
                <a:ext cx="13481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solidFill>
                      <a:srgbClr val="FF0000"/>
                    </a:solidFill>
                  </a:rPr>
                  <a:t>. 1 000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16" name="Skupina 15"/>
            <p:cNvGrpSpPr/>
            <p:nvPr/>
          </p:nvGrpSpPr>
          <p:grpSpPr>
            <a:xfrm>
              <a:off x="145018" y="2278021"/>
              <a:ext cx="4014166" cy="4367491"/>
              <a:chOff x="145018" y="2266146"/>
              <a:chExt cx="4014166" cy="4367491"/>
            </a:xfrm>
          </p:grpSpPr>
          <p:sp>
            <p:nvSpPr>
              <p:cNvPr id="2" name="Volný tvar 1"/>
              <p:cNvSpPr/>
              <p:nvPr/>
            </p:nvSpPr>
            <p:spPr>
              <a:xfrm>
                <a:off x="885534" y="3883231"/>
                <a:ext cx="3273650" cy="2750406"/>
              </a:xfrm>
              <a:custGeom>
                <a:avLst/>
                <a:gdLst>
                  <a:gd name="connsiteX0" fmla="*/ 1133271 w 3273650"/>
                  <a:gd name="connsiteY0" fmla="*/ 0 h 2750406"/>
                  <a:gd name="connsiteX1" fmla="*/ 76367 w 3273650"/>
                  <a:gd name="connsiteY1" fmla="*/ 2683824 h 2750406"/>
                  <a:gd name="connsiteX2" fmla="*/ 2985822 w 3273650"/>
                  <a:gd name="connsiteY2" fmla="*/ 1935678 h 2750406"/>
                  <a:gd name="connsiteX3" fmla="*/ 3009572 w 3273650"/>
                  <a:gd name="connsiteY3" fmla="*/ 1947553 h 2750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73650" h="2750406">
                    <a:moveTo>
                      <a:pt x="1133271" y="0"/>
                    </a:moveTo>
                    <a:cubicBezTo>
                      <a:pt x="450440" y="1180605"/>
                      <a:pt x="-232391" y="2361211"/>
                      <a:pt x="76367" y="2683824"/>
                    </a:cubicBezTo>
                    <a:cubicBezTo>
                      <a:pt x="385125" y="3006437"/>
                      <a:pt x="2496954" y="2058390"/>
                      <a:pt x="2985822" y="1935678"/>
                    </a:cubicBezTo>
                    <a:cubicBezTo>
                      <a:pt x="3474690" y="1812966"/>
                      <a:pt x="3242131" y="1880259"/>
                      <a:pt x="3009572" y="1947553"/>
                    </a:cubicBezTo>
                  </a:path>
                </a:pathLst>
              </a:custGeom>
              <a:noFill/>
              <a:ln w="25400" cmpd="sng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" name="Volný tvar 2"/>
              <p:cNvSpPr/>
              <p:nvPr/>
            </p:nvSpPr>
            <p:spPr>
              <a:xfrm>
                <a:off x="1746571" y="4049486"/>
                <a:ext cx="1329138" cy="1516518"/>
              </a:xfrm>
              <a:custGeom>
                <a:avLst/>
                <a:gdLst>
                  <a:gd name="connsiteX0" fmla="*/ 497865 w 1329138"/>
                  <a:gd name="connsiteY0" fmla="*/ 0 h 1516518"/>
                  <a:gd name="connsiteX1" fmla="*/ 34728 w 1329138"/>
                  <a:gd name="connsiteY1" fmla="*/ 1472540 h 1516518"/>
                  <a:gd name="connsiteX2" fmla="*/ 1329138 w 1329138"/>
                  <a:gd name="connsiteY2" fmla="*/ 985652 h 151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29138" h="1516518">
                    <a:moveTo>
                      <a:pt x="497865" y="0"/>
                    </a:moveTo>
                    <a:cubicBezTo>
                      <a:pt x="197024" y="654132"/>
                      <a:pt x="-103817" y="1308265"/>
                      <a:pt x="34728" y="1472540"/>
                    </a:cubicBezTo>
                    <a:cubicBezTo>
                      <a:pt x="173273" y="1636815"/>
                      <a:pt x="751205" y="1311233"/>
                      <a:pt x="1329138" y="985652"/>
                    </a:cubicBezTo>
                  </a:path>
                </a:pathLst>
              </a:custGeom>
              <a:noFill/>
              <a:ln w="254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251520" y="2266146"/>
                <a:ext cx="1080120" cy="477054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500" dirty="0" smtClean="0"/>
                  <a:t>km</a:t>
                </a:r>
                <a:endParaRPr lang="cs-CZ" sz="2500" dirty="0"/>
              </a:p>
            </p:txBody>
          </p:sp>
          <p:sp>
            <p:nvSpPr>
              <p:cNvPr id="7" name="Volný tvar 6"/>
              <p:cNvSpPr/>
              <p:nvPr/>
            </p:nvSpPr>
            <p:spPr>
              <a:xfrm>
                <a:off x="145018" y="2695699"/>
                <a:ext cx="1861912" cy="1615044"/>
              </a:xfrm>
              <a:custGeom>
                <a:avLst/>
                <a:gdLst>
                  <a:gd name="connsiteX0" fmla="*/ 270618 w 1861912"/>
                  <a:gd name="connsiteY0" fmla="*/ 0 h 1615044"/>
                  <a:gd name="connsiteX1" fmla="*/ 9361 w 1861912"/>
                  <a:gd name="connsiteY1" fmla="*/ 1068779 h 1615044"/>
                  <a:gd name="connsiteX2" fmla="*/ 567501 w 1861912"/>
                  <a:gd name="connsiteY2" fmla="*/ 1615044 h 1615044"/>
                  <a:gd name="connsiteX3" fmla="*/ 1861912 w 1861912"/>
                  <a:gd name="connsiteY3" fmla="*/ 1068779 h 1615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61912" h="1615044">
                    <a:moveTo>
                      <a:pt x="270618" y="0"/>
                    </a:moveTo>
                    <a:cubicBezTo>
                      <a:pt x="115249" y="399802"/>
                      <a:pt x="-40119" y="799605"/>
                      <a:pt x="9361" y="1068779"/>
                    </a:cubicBezTo>
                    <a:cubicBezTo>
                      <a:pt x="58841" y="1337953"/>
                      <a:pt x="258743" y="1615044"/>
                      <a:pt x="567501" y="1615044"/>
                    </a:cubicBezTo>
                    <a:cubicBezTo>
                      <a:pt x="876259" y="1615044"/>
                      <a:pt x="1369085" y="1341911"/>
                      <a:pt x="1861912" y="1068779"/>
                    </a:cubicBezTo>
                  </a:path>
                </a:pathLst>
              </a:custGeom>
              <a:noFill/>
              <a:ln w="254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395536" y="3674959"/>
                <a:ext cx="936104" cy="374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. 1000</a:t>
                </a:r>
                <a:endParaRPr lang="cs-CZ" b="1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21" name="Volný tvar 20"/>
          <p:cNvSpPr/>
          <p:nvPr/>
        </p:nvSpPr>
        <p:spPr>
          <a:xfrm>
            <a:off x="5225143" y="4572000"/>
            <a:ext cx="1838789" cy="1267173"/>
          </a:xfrm>
          <a:custGeom>
            <a:avLst/>
            <a:gdLst>
              <a:gd name="connsiteX0" fmla="*/ 0 w 1838789"/>
              <a:gd name="connsiteY0" fmla="*/ 1258784 h 1267173"/>
              <a:gd name="connsiteX1" fmla="*/ 1769423 w 1838789"/>
              <a:gd name="connsiteY1" fmla="*/ 1080655 h 1267173"/>
              <a:gd name="connsiteX2" fmla="*/ 1508166 w 1838789"/>
              <a:gd name="connsiteY2" fmla="*/ 0 h 1267173"/>
              <a:gd name="connsiteX3" fmla="*/ 1508166 w 1838789"/>
              <a:gd name="connsiteY3" fmla="*/ 0 h 1267173"/>
              <a:gd name="connsiteX4" fmla="*/ 1543792 w 1838789"/>
              <a:gd name="connsiteY4" fmla="*/ 11875 h 1267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38789" h="1267173">
                <a:moveTo>
                  <a:pt x="0" y="1258784"/>
                </a:moveTo>
                <a:cubicBezTo>
                  <a:pt x="759031" y="1274618"/>
                  <a:pt x="1518062" y="1290452"/>
                  <a:pt x="1769423" y="1080655"/>
                </a:cubicBezTo>
                <a:cubicBezTo>
                  <a:pt x="2020784" y="870858"/>
                  <a:pt x="1508166" y="0"/>
                  <a:pt x="1508166" y="0"/>
                </a:cubicBezTo>
                <a:lnTo>
                  <a:pt x="1508166" y="0"/>
                </a:lnTo>
                <a:lnTo>
                  <a:pt x="1543792" y="11875"/>
                </a:lnTo>
              </a:path>
            </a:pathLst>
          </a:cu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5118265" y="3954483"/>
            <a:ext cx="3337072" cy="2530092"/>
          </a:xfrm>
          <a:custGeom>
            <a:avLst/>
            <a:gdLst>
              <a:gd name="connsiteX0" fmla="*/ 0 w 3337072"/>
              <a:gd name="connsiteY0" fmla="*/ 1828800 h 2530092"/>
              <a:gd name="connsiteX1" fmla="*/ 1923803 w 3337072"/>
              <a:gd name="connsiteY1" fmla="*/ 2505694 h 2530092"/>
              <a:gd name="connsiteX2" fmla="*/ 3336966 w 3337072"/>
              <a:gd name="connsiteY2" fmla="*/ 1056904 h 2530092"/>
              <a:gd name="connsiteX3" fmla="*/ 1983179 w 3337072"/>
              <a:gd name="connsiteY3" fmla="*/ 0 h 2530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37072" h="2530092">
                <a:moveTo>
                  <a:pt x="0" y="1828800"/>
                </a:moveTo>
                <a:cubicBezTo>
                  <a:pt x="683821" y="2231571"/>
                  <a:pt x="1367642" y="2634343"/>
                  <a:pt x="1923803" y="2505694"/>
                </a:cubicBezTo>
                <a:cubicBezTo>
                  <a:pt x="2479964" y="2377045"/>
                  <a:pt x="3327070" y="1474520"/>
                  <a:pt x="3336966" y="1056904"/>
                </a:cubicBezTo>
                <a:cubicBezTo>
                  <a:pt x="3346862" y="639288"/>
                  <a:pt x="2665020" y="319644"/>
                  <a:pt x="1983179" y="0"/>
                </a:cubicBezTo>
              </a:path>
            </a:pathLst>
          </a:custGeom>
          <a:noFill/>
          <a:ln w="254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6725918" y="3168020"/>
            <a:ext cx="919216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ar</a:t>
            </a:r>
            <a:endParaRPr lang="cs-CZ" sz="25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7021104" y="2578986"/>
            <a:ext cx="919216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ha</a:t>
            </a:r>
            <a:endParaRPr lang="cs-CZ" sz="25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7837912" y="2050348"/>
            <a:ext cx="919216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km</a:t>
            </a:r>
            <a:r>
              <a:rPr lang="cs-CZ" sz="2500" baseline="30000" dirty="0" smtClean="0"/>
              <a:t>2</a:t>
            </a:r>
            <a:endParaRPr lang="cs-CZ" sz="2500" dirty="0"/>
          </a:p>
        </p:txBody>
      </p:sp>
      <p:sp>
        <p:nvSpPr>
          <p:cNvPr id="30" name="Volný tvar 29"/>
          <p:cNvSpPr/>
          <p:nvPr/>
        </p:nvSpPr>
        <p:spPr>
          <a:xfrm>
            <a:off x="6427714" y="3301340"/>
            <a:ext cx="412473" cy="570016"/>
          </a:xfrm>
          <a:custGeom>
            <a:avLst/>
            <a:gdLst>
              <a:gd name="connsiteX0" fmla="*/ 412473 w 412473"/>
              <a:gd name="connsiteY0" fmla="*/ 0 h 570016"/>
              <a:gd name="connsiteX1" fmla="*/ 32463 w 412473"/>
              <a:gd name="connsiteY1" fmla="*/ 142504 h 570016"/>
              <a:gd name="connsiteX2" fmla="*/ 20587 w 412473"/>
              <a:gd name="connsiteY2" fmla="*/ 570016 h 570016"/>
              <a:gd name="connsiteX3" fmla="*/ 20587 w 412473"/>
              <a:gd name="connsiteY3" fmla="*/ 570016 h 570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2473" h="570016">
                <a:moveTo>
                  <a:pt x="412473" y="0"/>
                </a:moveTo>
                <a:cubicBezTo>
                  <a:pt x="255125" y="23751"/>
                  <a:pt x="97777" y="47502"/>
                  <a:pt x="32463" y="142504"/>
                </a:cubicBezTo>
                <a:cubicBezTo>
                  <a:pt x="-32851" y="237506"/>
                  <a:pt x="20587" y="570016"/>
                  <a:pt x="20587" y="570016"/>
                </a:cubicBezTo>
                <a:lnTo>
                  <a:pt x="20587" y="57001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olný tvar 30"/>
          <p:cNvSpPr/>
          <p:nvPr/>
        </p:nvSpPr>
        <p:spPr>
          <a:xfrm>
            <a:off x="6814912" y="2813338"/>
            <a:ext cx="322158" cy="464252"/>
          </a:xfrm>
          <a:custGeom>
            <a:avLst/>
            <a:gdLst>
              <a:gd name="connsiteX0" fmla="*/ 322158 w 322158"/>
              <a:gd name="connsiteY0" fmla="*/ 24865 h 464252"/>
              <a:gd name="connsiteX1" fmla="*/ 13400 w 322158"/>
              <a:gd name="connsiteY1" fmla="*/ 48615 h 464252"/>
              <a:gd name="connsiteX2" fmla="*/ 84652 w 322158"/>
              <a:gd name="connsiteY2" fmla="*/ 464252 h 46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2158" h="464252">
                <a:moveTo>
                  <a:pt x="322158" y="24865"/>
                </a:moveTo>
                <a:cubicBezTo>
                  <a:pt x="187571" y="124"/>
                  <a:pt x="52984" y="-24616"/>
                  <a:pt x="13400" y="48615"/>
                </a:cubicBezTo>
                <a:cubicBezTo>
                  <a:pt x="-26184" y="121846"/>
                  <a:pt x="29234" y="293049"/>
                  <a:pt x="84652" y="46425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7290704" y="2232561"/>
            <a:ext cx="594512" cy="451262"/>
          </a:xfrm>
          <a:custGeom>
            <a:avLst/>
            <a:gdLst>
              <a:gd name="connsiteX0" fmla="*/ 594512 w 594512"/>
              <a:gd name="connsiteY0" fmla="*/ 23751 h 451262"/>
              <a:gd name="connsiteX1" fmla="*/ 60122 w 594512"/>
              <a:gd name="connsiteY1" fmla="*/ 47501 h 451262"/>
              <a:gd name="connsiteX2" fmla="*/ 12621 w 594512"/>
              <a:gd name="connsiteY2" fmla="*/ 451262 h 451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94512" h="451262">
                <a:moveTo>
                  <a:pt x="594512" y="23751"/>
                </a:moveTo>
                <a:cubicBezTo>
                  <a:pt x="375808" y="0"/>
                  <a:pt x="157104" y="-23751"/>
                  <a:pt x="60122" y="47501"/>
                </a:cubicBezTo>
                <a:cubicBezTo>
                  <a:pt x="-36860" y="118753"/>
                  <a:pt x="12621" y="451262"/>
                  <a:pt x="12621" y="45126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5880178" y="3217016"/>
            <a:ext cx="80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100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281070" y="2715917"/>
            <a:ext cx="80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100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6773047" y="2158070"/>
            <a:ext cx="80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100</a:t>
            </a:r>
            <a:endParaRPr lang="cs-CZ" dirty="0"/>
          </a:p>
        </p:txBody>
      </p:sp>
      <p:sp>
        <p:nvSpPr>
          <p:cNvPr id="33" name="Volný tvar 32"/>
          <p:cNvSpPr/>
          <p:nvPr/>
        </p:nvSpPr>
        <p:spPr>
          <a:xfrm>
            <a:off x="7101444" y="2446317"/>
            <a:ext cx="1811501" cy="1675569"/>
          </a:xfrm>
          <a:custGeom>
            <a:avLst/>
            <a:gdLst>
              <a:gd name="connsiteX0" fmla="*/ 1555668 w 1811501"/>
              <a:gd name="connsiteY0" fmla="*/ 0 h 1675569"/>
              <a:gd name="connsiteX1" fmla="*/ 1781299 w 1811501"/>
              <a:gd name="connsiteY1" fmla="*/ 1270660 h 1675569"/>
              <a:gd name="connsiteX2" fmla="*/ 961901 w 1811501"/>
              <a:gd name="connsiteY2" fmla="*/ 1674421 h 1675569"/>
              <a:gd name="connsiteX3" fmla="*/ 0 w 1811501"/>
              <a:gd name="connsiteY3" fmla="*/ 1401288 h 1675569"/>
              <a:gd name="connsiteX4" fmla="*/ 0 w 1811501"/>
              <a:gd name="connsiteY4" fmla="*/ 1401288 h 1675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1501" h="1675569">
                <a:moveTo>
                  <a:pt x="1555668" y="0"/>
                </a:moveTo>
                <a:cubicBezTo>
                  <a:pt x="1717964" y="495795"/>
                  <a:pt x="1880260" y="991590"/>
                  <a:pt x="1781299" y="1270660"/>
                </a:cubicBezTo>
                <a:cubicBezTo>
                  <a:pt x="1682338" y="1549730"/>
                  <a:pt x="1258784" y="1652650"/>
                  <a:pt x="961901" y="1674421"/>
                </a:cubicBezTo>
                <a:cubicBezTo>
                  <a:pt x="665018" y="1696192"/>
                  <a:pt x="0" y="1401288"/>
                  <a:pt x="0" y="1401288"/>
                </a:cubicBezTo>
                <a:lnTo>
                  <a:pt x="0" y="1401288"/>
                </a:lnTo>
              </a:path>
            </a:pathLst>
          </a:custGeom>
          <a:noFill/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7645134" y="3645074"/>
            <a:ext cx="1498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. 1 000 000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243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683568" y="2204864"/>
            <a:ext cx="2880320" cy="8280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1143000"/>
          </a:xfrm>
        </p:spPr>
        <p:txBody>
          <a:bodyPr/>
          <a:lstStyle/>
          <a:p>
            <a:r>
              <a:rPr lang="cs-CZ" dirty="0" smtClean="0"/>
              <a:t>Jednotky obsahu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4552" y="1442864"/>
            <a:ext cx="2237288" cy="762000"/>
          </a:xfrm>
        </p:spPr>
        <p:txBody>
          <a:bodyPr/>
          <a:lstStyle/>
          <a:p>
            <a:r>
              <a:rPr lang="cs-CZ" dirty="0" smtClean="0"/>
              <a:t>Ar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628800"/>
            <a:ext cx="2283296" cy="581000"/>
          </a:xfrm>
        </p:spPr>
        <p:txBody>
          <a:bodyPr/>
          <a:lstStyle/>
          <a:p>
            <a:r>
              <a:rPr lang="cs-CZ" dirty="0" smtClean="0"/>
              <a:t>Hektar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2649488" cy="74905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 a = 100 m</a:t>
            </a:r>
            <a:r>
              <a:rPr lang="cs-CZ" baseline="30000" dirty="0" smtClean="0"/>
              <a:t>2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644008" y="2170049"/>
            <a:ext cx="3024336" cy="180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175716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1 </a:t>
            </a:r>
            <a:r>
              <a:rPr lang="cs-CZ" dirty="0" smtClean="0"/>
              <a:t>ha </a:t>
            </a:r>
            <a:r>
              <a:rPr lang="cs-CZ" dirty="0"/>
              <a:t>= </a:t>
            </a:r>
            <a:r>
              <a:rPr lang="cs-CZ" dirty="0" smtClean="0"/>
              <a:t>10 000 m</a:t>
            </a:r>
            <a:r>
              <a:rPr lang="cs-CZ" baseline="30000" dirty="0" smtClean="0"/>
              <a:t>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1ha = 100 a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683568" y="4293096"/>
            <a:ext cx="3403056" cy="1944216"/>
            <a:chOff x="2123728" y="4293096"/>
            <a:chExt cx="3403056" cy="1944216"/>
          </a:xfrm>
        </p:grpSpPr>
        <p:sp>
          <p:nvSpPr>
            <p:cNvPr id="10" name="Zaoblený obdélník 9"/>
            <p:cNvSpPr/>
            <p:nvPr/>
          </p:nvSpPr>
          <p:spPr>
            <a:xfrm>
              <a:off x="2123728" y="4293096"/>
              <a:ext cx="3240360" cy="194421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142408" y="4630269"/>
              <a:ext cx="338437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600" dirty="0" smtClean="0"/>
                <a:t>1 km</a:t>
              </a:r>
              <a:r>
                <a:rPr lang="cs-CZ" sz="2600" baseline="30000" dirty="0" smtClean="0"/>
                <a:t>2 </a:t>
              </a:r>
              <a:r>
                <a:rPr lang="cs-CZ" sz="2600" dirty="0" smtClean="0"/>
                <a:t>= 100 ha</a:t>
              </a:r>
            </a:p>
            <a:p>
              <a:r>
                <a:rPr lang="cs-CZ" sz="2600" dirty="0" smtClean="0"/>
                <a:t>1 km</a:t>
              </a:r>
              <a:r>
                <a:rPr lang="cs-CZ" sz="2600" baseline="30000" dirty="0" smtClean="0"/>
                <a:t>2 </a:t>
              </a:r>
              <a:r>
                <a:rPr lang="cs-CZ" sz="2600" dirty="0" smtClean="0"/>
                <a:t>= 10 000 a</a:t>
              </a:r>
            </a:p>
            <a:p>
              <a:r>
                <a:rPr lang="cs-CZ" sz="2600" dirty="0" smtClean="0"/>
                <a:t>1 </a:t>
              </a:r>
              <a:r>
                <a:rPr lang="cs-CZ" sz="2600" dirty="0"/>
                <a:t>km</a:t>
              </a:r>
              <a:r>
                <a:rPr lang="cs-CZ" sz="2600" baseline="30000" dirty="0"/>
                <a:t>2 </a:t>
              </a:r>
              <a:r>
                <a:rPr lang="cs-CZ" sz="2600" dirty="0"/>
                <a:t>= </a:t>
              </a:r>
              <a:r>
                <a:rPr lang="cs-CZ" sz="2600" dirty="0" smtClean="0"/>
                <a:t>1 000 000 m</a:t>
              </a:r>
              <a:r>
                <a:rPr lang="cs-CZ" sz="2600" baseline="30000" dirty="0" smtClean="0"/>
                <a:t>2</a:t>
              </a:r>
              <a:r>
                <a:rPr lang="cs-CZ" sz="2600" dirty="0" smtClean="0"/>
                <a:t> </a:t>
              </a:r>
              <a:endParaRPr lang="cs-CZ" sz="2600" dirty="0"/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1403648" y="386104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k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m</a:t>
            </a:r>
            <a:r>
              <a:rPr lang="cs-CZ" sz="24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2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pic>
        <p:nvPicPr>
          <p:cNvPr id="1026" name="Picture 2" descr="C:\Users\mdostalova\AppData\Local\Microsoft\Windows\Temporary Internet Files\Content.IE5\EVFW3YQ2\MC90043388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528" y="4291639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2840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3581574090"/>
              </p:ext>
            </p:extLst>
          </p:nvPr>
        </p:nvGraphicFramePr>
        <p:xfrm>
          <a:off x="179512" y="332656"/>
          <a:ext cx="8712968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95536" y="2852936"/>
            <a:ext cx="3960439" cy="359072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chemeClr val="accent1"/>
                </a:solidFill>
              </a:rPr>
              <a:t>1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=			cm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 </a:t>
            </a:r>
          </a:p>
          <a:p>
            <a:endParaRPr lang="cs-CZ" sz="2200" baseline="300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3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=			cm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</a:p>
          <a:p>
            <a:endParaRPr lang="cs-CZ" sz="2200" baseline="300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1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 </a:t>
            </a:r>
            <a:r>
              <a:rPr lang="cs-CZ" sz="2200" dirty="0" smtClean="0">
                <a:solidFill>
                  <a:schemeClr val="accent1"/>
                </a:solidFill>
              </a:rPr>
              <a:t> =			dm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  <a:p>
            <a:endParaRPr lang="cs-CZ" sz="22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5 </a:t>
            </a:r>
            <a:r>
              <a:rPr lang="cs-CZ" sz="2200" dirty="0">
                <a:solidFill>
                  <a:schemeClr val="accent1"/>
                </a:solidFill>
              </a:rPr>
              <a:t>m</a:t>
            </a:r>
            <a:r>
              <a:rPr lang="cs-CZ" sz="2200" baseline="30000" dirty="0">
                <a:solidFill>
                  <a:schemeClr val="accent1"/>
                </a:solidFill>
              </a:rPr>
              <a:t>2</a:t>
            </a:r>
            <a:r>
              <a:rPr lang="cs-CZ" sz="2200" dirty="0">
                <a:solidFill>
                  <a:schemeClr val="accent1"/>
                </a:solidFill>
              </a:rPr>
              <a:t> </a:t>
            </a:r>
            <a:r>
              <a:rPr lang="cs-CZ" sz="2200" dirty="0" smtClean="0">
                <a:solidFill>
                  <a:schemeClr val="accent1"/>
                </a:solidFill>
              </a:rPr>
              <a:t>=			dm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  <a:p>
            <a:endParaRPr lang="cs-CZ" sz="22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1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=			mm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  <a:p>
            <a:endParaRPr lang="cs-CZ" sz="22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7 </a:t>
            </a:r>
            <a:r>
              <a:rPr lang="cs-CZ" sz="2200" dirty="0">
                <a:solidFill>
                  <a:schemeClr val="accent1"/>
                </a:solidFill>
              </a:rPr>
              <a:t>m</a:t>
            </a:r>
            <a:r>
              <a:rPr lang="cs-CZ" sz="2200" baseline="30000" dirty="0">
                <a:solidFill>
                  <a:schemeClr val="accent1"/>
                </a:solidFill>
              </a:rPr>
              <a:t>2</a:t>
            </a:r>
            <a:r>
              <a:rPr lang="cs-CZ" sz="2200" dirty="0">
                <a:solidFill>
                  <a:schemeClr val="accent1"/>
                </a:solidFill>
              </a:rPr>
              <a:t> </a:t>
            </a:r>
            <a:r>
              <a:rPr lang="cs-CZ" sz="2200" dirty="0" smtClean="0">
                <a:solidFill>
                  <a:schemeClr val="accent1"/>
                </a:solidFill>
              </a:rPr>
              <a:t>=			mm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499992" y="2852936"/>
            <a:ext cx="4248472" cy="359072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chemeClr val="accent1"/>
                </a:solidFill>
              </a:rPr>
              <a:t>10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=	            cm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 </a:t>
            </a:r>
          </a:p>
          <a:p>
            <a:endParaRPr lang="cs-CZ" sz="2200" baseline="300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35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=		cm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</a:p>
          <a:p>
            <a:endParaRPr lang="cs-CZ" sz="2200" baseline="300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15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 </a:t>
            </a:r>
            <a:r>
              <a:rPr lang="cs-CZ" sz="2200" dirty="0" smtClean="0">
                <a:solidFill>
                  <a:schemeClr val="accent1"/>
                </a:solidFill>
              </a:rPr>
              <a:t> =		dm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  <a:p>
            <a:endParaRPr lang="cs-CZ" sz="22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473 </a:t>
            </a:r>
            <a:r>
              <a:rPr lang="cs-CZ" sz="2200" dirty="0">
                <a:solidFill>
                  <a:schemeClr val="accent1"/>
                </a:solidFill>
              </a:rPr>
              <a:t>m</a:t>
            </a:r>
            <a:r>
              <a:rPr lang="cs-CZ" sz="2200" baseline="30000" dirty="0">
                <a:solidFill>
                  <a:schemeClr val="accent1"/>
                </a:solidFill>
              </a:rPr>
              <a:t>2</a:t>
            </a:r>
            <a:r>
              <a:rPr lang="cs-CZ" sz="2200" dirty="0">
                <a:solidFill>
                  <a:schemeClr val="accent1"/>
                </a:solidFill>
              </a:rPr>
              <a:t> </a:t>
            </a:r>
            <a:r>
              <a:rPr lang="cs-CZ" sz="2200" dirty="0" smtClean="0">
                <a:solidFill>
                  <a:schemeClr val="accent1"/>
                </a:solidFill>
              </a:rPr>
              <a:t>=		dm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  <a:p>
            <a:endParaRPr lang="cs-CZ" sz="2200" dirty="0">
              <a:solidFill>
                <a:schemeClr val="accent1"/>
              </a:solidFill>
            </a:endParaRPr>
          </a:p>
          <a:p>
            <a:r>
              <a:rPr lang="cs-CZ" sz="2200" dirty="0">
                <a:solidFill>
                  <a:schemeClr val="accent1"/>
                </a:solidFill>
              </a:rPr>
              <a:t>9</a:t>
            </a:r>
            <a:r>
              <a:rPr lang="cs-CZ" sz="2200" dirty="0" smtClean="0">
                <a:solidFill>
                  <a:schemeClr val="accent1"/>
                </a:solidFill>
              </a:rPr>
              <a:t> 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=			mm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  <a:p>
            <a:endParaRPr lang="cs-CZ" sz="2200" dirty="0">
              <a:solidFill>
                <a:schemeClr val="accent1"/>
              </a:solidFill>
            </a:endParaRPr>
          </a:p>
          <a:p>
            <a:r>
              <a:rPr lang="cs-CZ" sz="2200" dirty="0" smtClean="0">
                <a:solidFill>
                  <a:schemeClr val="accent1"/>
                </a:solidFill>
              </a:rPr>
              <a:t>23 </a:t>
            </a:r>
            <a:r>
              <a:rPr lang="cs-CZ" sz="2200" dirty="0">
                <a:solidFill>
                  <a:schemeClr val="accent1"/>
                </a:solidFill>
              </a:rPr>
              <a:t>m</a:t>
            </a:r>
            <a:r>
              <a:rPr lang="cs-CZ" sz="2200" baseline="30000" dirty="0">
                <a:solidFill>
                  <a:schemeClr val="accent1"/>
                </a:solidFill>
              </a:rPr>
              <a:t>2</a:t>
            </a:r>
            <a:r>
              <a:rPr lang="cs-CZ" sz="2200" dirty="0">
                <a:solidFill>
                  <a:schemeClr val="accent1"/>
                </a:solidFill>
              </a:rPr>
              <a:t> </a:t>
            </a:r>
            <a:r>
              <a:rPr lang="cs-CZ" sz="2200" dirty="0" smtClean="0">
                <a:solidFill>
                  <a:schemeClr val="accent1"/>
                </a:solidFill>
              </a:rPr>
              <a:t>=		mm</a:t>
            </a:r>
            <a:r>
              <a:rPr lang="cs-CZ" sz="2200" baseline="30000" dirty="0" smtClean="0">
                <a:solidFill>
                  <a:schemeClr val="accent1"/>
                </a:solidFill>
              </a:rPr>
              <a:t>2</a:t>
            </a:r>
            <a:r>
              <a:rPr lang="cs-CZ" sz="2200" dirty="0" smtClean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98158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315200" cy="52228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  <a:latin typeface="Arial Rounded MT Bold" pitchFamily="34" charset="0"/>
              </a:rPr>
              <a:t>!!POZOR!!</a:t>
            </a:r>
            <a:endParaRPr lang="cs-CZ" sz="4000" dirty="0">
              <a:solidFill>
                <a:schemeClr val="accent6">
                  <a:lumMod val="7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1026" name="Picture 2" descr="C:\Users\mdostalova\AppData\Local\Microsoft\Windows\Temporary Internet Files\Content.IE5\TWPKT7SX\MC90043475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66266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763688" y="2204864"/>
            <a:ext cx="5801316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40" tIns="45720" rIns="91440" bIns="45720"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1ha = 10 000 m</a:t>
            </a:r>
            <a:r>
              <a:rPr lang="cs-CZ" sz="5400" b="1" spc="100" baseline="300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5400" b="1" cap="all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3645024"/>
            <a:ext cx="30963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 </a:t>
            </a:r>
            <a:r>
              <a:rPr lang="cs-CZ" sz="25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→</a:t>
            </a:r>
            <a:r>
              <a:rPr lang="cs-CZ" sz="25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HEKTAR </a:t>
            </a:r>
            <a:endParaRPr lang="cs-CZ" sz="2500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022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850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3000" dirty="0" smtClean="0"/>
              <a:t>1 m</a:t>
            </a:r>
            <a:r>
              <a:rPr lang="cs-CZ" sz="3000" baseline="30000" dirty="0" smtClean="0"/>
              <a:t>2</a:t>
            </a:r>
            <a:r>
              <a:rPr lang="cs-CZ" sz="3000" dirty="0" smtClean="0"/>
              <a:t> = 1</a:t>
            </a:r>
            <a:r>
              <a:rPr lang="cs-CZ" sz="3000" dirty="0" smtClean="0">
                <a:solidFill>
                  <a:schemeClr val="accent6">
                    <a:lumMod val="50000"/>
                  </a:schemeClr>
                </a:solidFill>
              </a:rPr>
              <a:t>00</a:t>
            </a:r>
            <a:r>
              <a:rPr lang="cs-CZ" sz="3000" dirty="0" smtClean="0"/>
              <a:t> dm</a:t>
            </a:r>
            <a:r>
              <a:rPr lang="cs-CZ" sz="3000" baseline="30000" dirty="0" smtClean="0"/>
              <a:t>2</a:t>
            </a:r>
            <a:r>
              <a:rPr lang="cs-CZ" sz="3000" dirty="0" smtClean="0"/>
              <a:t> = 1</a:t>
            </a:r>
            <a:r>
              <a:rPr lang="cs-CZ" sz="3000" dirty="0" smtClean="0">
                <a:solidFill>
                  <a:schemeClr val="accent6">
                    <a:lumMod val="50000"/>
                  </a:schemeClr>
                </a:solidFill>
              </a:rPr>
              <a:t>0</a:t>
            </a:r>
            <a:r>
              <a:rPr lang="cs-CZ" sz="3000" dirty="0" smtClean="0"/>
              <a:t> </a:t>
            </a:r>
            <a:r>
              <a:rPr lang="cs-CZ" sz="3000" dirty="0" smtClean="0">
                <a:solidFill>
                  <a:schemeClr val="accent6">
                    <a:lumMod val="50000"/>
                  </a:schemeClr>
                </a:solidFill>
              </a:rPr>
              <a:t>0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00</a:t>
            </a:r>
            <a:r>
              <a:rPr lang="cs-CZ" sz="3000" dirty="0" smtClean="0"/>
              <a:t> cm</a:t>
            </a:r>
            <a:r>
              <a:rPr lang="cs-CZ" sz="3000" baseline="30000" dirty="0" smtClean="0"/>
              <a:t>2</a:t>
            </a:r>
            <a:r>
              <a:rPr lang="cs-CZ" sz="3000" dirty="0" smtClean="0"/>
              <a:t> = 1 </a:t>
            </a:r>
            <a:r>
              <a:rPr lang="cs-CZ" sz="3000" dirty="0" smtClean="0">
                <a:solidFill>
                  <a:schemeClr val="accent6">
                    <a:lumMod val="50000"/>
                  </a:schemeClr>
                </a:solidFill>
              </a:rPr>
              <a:t>00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0</a:t>
            </a:r>
            <a:r>
              <a:rPr lang="cs-CZ" sz="3000" dirty="0" smtClean="0"/>
              <a:t> 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0</a:t>
            </a:r>
            <a:r>
              <a:rPr lang="cs-CZ" sz="3000" dirty="0" smtClean="0">
                <a:solidFill>
                  <a:schemeClr val="bg2">
                    <a:lumMod val="75000"/>
                  </a:schemeClr>
                </a:solidFill>
              </a:rPr>
              <a:t>00</a:t>
            </a:r>
            <a:r>
              <a:rPr lang="cs-CZ" sz="3000" dirty="0" smtClean="0"/>
              <a:t> mm</a:t>
            </a:r>
            <a:r>
              <a:rPr lang="cs-CZ" sz="3000" baseline="30000" dirty="0" smtClean="0"/>
              <a:t>2</a:t>
            </a:r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3960440" cy="45365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25 dm</a:t>
            </a:r>
            <a:r>
              <a:rPr lang="cs-CZ" baseline="30000" dirty="0" smtClean="0"/>
              <a:t>2</a:t>
            </a:r>
            <a:r>
              <a:rPr lang="cs-CZ" dirty="0" smtClean="0"/>
              <a:t> = 		cm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7 cm</a:t>
            </a:r>
            <a:r>
              <a:rPr lang="cs-CZ" baseline="30000" dirty="0"/>
              <a:t>2</a:t>
            </a:r>
            <a:r>
              <a:rPr lang="cs-CZ" dirty="0" smtClean="0"/>
              <a:t> =		mm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5 m</a:t>
            </a:r>
            <a:r>
              <a:rPr lang="cs-CZ" baseline="30000" dirty="0"/>
              <a:t>2</a:t>
            </a:r>
            <a:r>
              <a:rPr lang="cs-CZ" dirty="0" smtClean="0"/>
              <a:t> =		dm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15 dm</a:t>
            </a:r>
            <a:r>
              <a:rPr lang="cs-CZ" baseline="30000" dirty="0"/>
              <a:t>2</a:t>
            </a:r>
            <a:r>
              <a:rPr lang="cs-CZ" dirty="0" smtClean="0"/>
              <a:t> =		mm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83 m</a:t>
            </a:r>
            <a:r>
              <a:rPr lang="cs-CZ" baseline="30000" dirty="0"/>
              <a:t>2</a:t>
            </a:r>
            <a:r>
              <a:rPr lang="cs-CZ" dirty="0" smtClean="0"/>
              <a:t> =		cm</a:t>
            </a:r>
            <a:r>
              <a:rPr lang="cs-CZ" baseline="30000" dirty="0"/>
              <a:t>2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355976" y="1484784"/>
            <a:ext cx="4608512" cy="4572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4 dm</a:t>
            </a:r>
            <a:r>
              <a:rPr lang="cs-CZ" baseline="30000" dirty="0"/>
              <a:t>2</a:t>
            </a:r>
            <a:r>
              <a:rPr lang="cs-CZ" dirty="0" smtClean="0"/>
              <a:t> 5 cm</a:t>
            </a:r>
            <a:r>
              <a:rPr lang="cs-CZ" baseline="30000" dirty="0"/>
              <a:t>2</a:t>
            </a:r>
            <a:r>
              <a:rPr lang="cs-CZ" dirty="0" smtClean="0"/>
              <a:t> = 		cm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3 m</a:t>
            </a:r>
            <a:r>
              <a:rPr lang="cs-CZ" baseline="30000" dirty="0"/>
              <a:t>2</a:t>
            </a:r>
            <a:r>
              <a:rPr lang="cs-CZ" dirty="0" smtClean="0"/>
              <a:t> 24 dm</a:t>
            </a:r>
            <a:r>
              <a:rPr lang="cs-CZ" baseline="30000" dirty="0"/>
              <a:t>2</a:t>
            </a:r>
            <a:r>
              <a:rPr lang="cs-CZ" dirty="0" smtClean="0"/>
              <a:t> = 		dm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7 dm</a:t>
            </a:r>
            <a:r>
              <a:rPr lang="cs-CZ" baseline="30000" dirty="0"/>
              <a:t>2</a:t>
            </a:r>
            <a:r>
              <a:rPr lang="cs-CZ" dirty="0" smtClean="0"/>
              <a:t> 3cm</a:t>
            </a:r>
            <a:r>
              <a:rPr lang="cs-CZ" baseline="30000" dirty="0"/>
              <a:t>2</a:t>
            </a:r>
            <a:r>
              <a:rPr lang="cs-CZ" dirty="0" smtClean="0"/>
              <a:t> =		mm</a:t>
            </a:r>
            <a:r>
              <a:rPr lang="cs-CZ" baseline="30000" dirty="0" smtClean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15 m</a:t>
            </a:r>
            <a:r>
              <a:rPr lang="cs-CZ" baseline="30000" dirty="0"/>
              <a:t>2</a:t>
            </a:r>
            <a:r>
              <a:rPr lang="cs-CZ" dirty="0" smtClean="0"/>
              <a:t> 6 cm</a:t>
            </a:r>
            <a:r>
              <a:rPr lang="cs-CZ" baseline="30000" dirty="0"/>
              <a:t>2</a:t>
            </a:r>
            <a:r>
              <a:rPr lang="cs-CZ" dirty="0" smtClean="0"/>
              <a:t> =		cm</a:t>
            </a:r>
            <a:r>
              <a:rPr lang="cs-CZ" baseline="30000" dirty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2 ha =			m</a:t>
            </a:r>
            <a:r>
              <a:rPr lang="cs-CZ" baseline="30000" dirty="0"/>
              <a:t>2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8642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772816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6880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247</TotalTime>
  <Words>218</Words>
  <Application>Microsoft Office PowerPoint</Application>
  <PresentationFormat>Předvádění na obrazovce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Snímek 1</vt:lpstr>
      <vt:lpstr>Anotace</vt:lpstr>
      <vt:lpstr>Jednotky obsahu</vt:lpstr>
      <vt:lpstr>Snímek 4</vt:lpstr>
      <vt:lpstr>1 dm2</vt:lpstr>
      <vt:lpstr>Délka x Obsah</vt:lpstr>
      <vt:lpstr>Jednotky obsahu</vt:lpstr>
      <vt:lpstr>Snímek 8</vt:lpstr>
      <vt:lpstr>!!POZOR!!</vt:lpstr>
      <vt:lpstr>1 m2 = 100 dm2 = 10 000 cm2 = 1 000 000 mm2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Dostálová</dc:creator>
  <cp:lastModifiedBy>Dum</cp:lastModifiedBy>
  <cp:revision>56</cp:revision>
  <dcterms:created xsi:type="dcterms:W3CDTF">2011-10-14T07:46:43Z</dcterms:created>
  <dcterms:modified xsi:type="dcterms:W3CDTF">2012-04-05T08:26:00Z</dcterms:modified>
</cp:coreProperties>
</file>