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VY_32_INOVACE_04_Matematika </a:t>
          </a:r>
          <a:r>
            <a:rPr lang="cs-CZ" smtClean="0"/>
            <a:t>pro 6.ročník_Počítání </a:t>
          </a:r>
          <a:r>
            <a:rPr lang="cs-CZ" dirty="0" smtClean="0"/>
            <a:t>s desetinnými čísly – samostatná práce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Počítání s desetinnými čísly– samostatná práce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A33A15-F8BD-485D-AE25-228736C9EB5A}" type="presOf" srcId="{B651F6E3-6281-48DB-9319-2AEAFDAE7572}" destId="{619D679B-A015-4ECF-8348-D1034C574F40}" srcOrd="0" destOrd="0" presId="urn:microsoft.com/office/officeart/2005/8/layout/target3"/>
    <dgm:cxn modelId="{AC2D01AC-30AC-4E16-A109-C0563A12FAE1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FFE937-E748-499A-ADF7-02D12E5F282A}" type="presOf" srcId="{D8197B8C-B260-4A16-BDF4-0947B075E274}" destId="{5A5FFA88-C948-4069-8E93-59FA12366E83}" srcOrd="1" destOrd="0" presId="urn:microsoft.com/office/officeart/2005/8/layout/target3"/>
    <dgm:cxn modelId="{C8075116-6323-4A41-B238-530CCF51725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15318A-6C06-4F41-9508-E7C22FAA52E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E18A213-985B-4EEE-9FD5-67130CBDEEAD}" type="presOf" srcId="{4C35D32F-0EAB-4CD7-82EE-45574DC2A586}" destId="{890E4F0B-2866-4A3F-A3C7-2A14B1797930}" srcOrd="1" destOrd="0" presId="urn:microsoft.com/office/officeart/2005/8/layout/target3"/>
    <dgm:cxn modelId="{70656E86-51C5-4890-8364-AAA80BC31F03}" type="presOf" srcId="{D8197B8C-B260-4A16-BDF4-0947B075E274}" destId="{25B08C86-7E15-44DC-BE7F-FFB55DD49D12}" srcOrd="0" destOrd="0" presId="urn:microsoft.com/office/officeart/2005/8/layout/target3"/>
    <dgm:cxn modelId="{FDECC551-3585-4CA4-B225-27B56BAB833B}" type="presOf" srcId="{D1D4F407-5343-4D3F-B5B9-D407B03CAEB4}" destId="{D005CE8C-CC26-4C3E-AC11-E15060ECD759}" srcOrd="0" destOrd="0" presId="urn:microsoft.com/office/officeart/2005/8/layout/target3"/>
    <dgm:cxn modelId="{BB7D8AE3-498B-428E-8A3F-AE727C184302}" type="presOf" srcId="{B651F6E3-6281-48DB-9319-2AEAFDAE7572}" destId="{6BB5E863-4638-4E1D-BFDE-399D028AC4ED}" srcOrd="1" destOrd="0" presId="urn:microsoft.com/office/officeart/2005/8/layout/target3"/>
    <dgm:cxn modelId="{CCBA59ED-AD21-4816-9E47-EE2BE209D53D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0D526CA-D73A-4A3D-BB86-5920A2320540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16BFD6B-1794-410C-B19D-81B6A22AEB50}" type="presParOf" srcId="{333A1088-737F-45CB-B68E-254E46348037}" destId="{F5ABB229-8D3B-4694-996A-96F23CF14429}" srcOrd="0" destOrd="0" presId="urn:microsoft.com/office/officeart/2005/8/layout/target3"/>
    <dgm:cxn modelId="{888D8CBF-09AE-480D-A263-793ED1F22D60}" type="presParOf" srcId="{333A1088-737F-45CB-B68E-254E46348037}" destId="{F41139FD-01EE-4571-8B17-4FB00FC51163}" srcOrd="1" destOrd="0" presId="urn:microsoft.com/office/officeart/2005/8/layout/target3"/>
    <dgm:cxn modelId="{CCB919FB-D211-4AD7-AB39-8728737C604A}" type="presParOf" srcId="{333A1088-737F-45CB-B68E-254E46348037}" destId="{D005CE8C-CC26-4C3E-AC11-E15060ECD759}" srcOrd="2" destOrd="0" presId="urn:microsoft.com/office/officeart/2005/8/layout/target3"/>
    <dgm:cxn modelId="{13C5F00B-9DB4-4D4E-BD40-28622571D3BB}" type="presParOf" srcId="{333A1088-737F-45CB-B68E-254E46348037}" destId="{2C702D82-9B77-49B7-9568-BB8EB47C3372}" srcOrd="3" destOrd="0" presId="urn:microsoft.com/office/officeart/2005/8/layout/target3"/>
    <dgm:cxn modelId="{A65C259E-9B7F-4E61-B667-917D968692F3}" type="presParOf" srcId="{333A1088-737F-45CB-B68E-254E46348037}" destId="{A52A0455-90FF-4808-ABD0-F02540D31D5A}" srcOrd="4" destOrd="0" presId="urn:microsoft.com/office/officeart/2005/8/layout/target3"/>
    <dgm:cxn modelId="{7B8BEB60-D48D-46B5-9784-6AF8E02D6D1E}" type="presParOf" srcId="{333A1088-737F-45CB-B68E-254E46348037}" destId="{6140AFEC-043D-4C43-A2F9-D0F5331DF3A3}" srcOrd="5" destOrd="0" presId="urn:microsoft.com/office/officeart/2005/8/layout/target3"/>
    <dgm:cxn modelId="{5DB3F058-628C-43F4-8046-D58EB631898F}" type="presParOf" srcId="{333A1088-737F-45CB-B68E-254E46348037}" destId="{9358AC05-5D7D-4327-9F80-1AD486AEA664}" srcOrd="6" destOrd="0" presId="urn:microsoft.com/office/officeart/2005/8/layout/target3"/>
    <dgm:cxn modelId="{C2818029-BACA-46B5-8B04-8F035BC6399C}" type="presParOf" srcId="{333A1088-737F-45CB-B68E-254E46348037}" destId="{313FC574-E1CD-4FB4-B054-0B805CE0447D}" srcOrd="7" destOrd="0" presId="urn:microsoft.com/office/officeart/2005/8/layout/target3"/>
    <dgm:cxn modelId="{BD007767-A57A-4C9B-8311-D21376285F94}" type="presParOf" srcId="{333A1088-737F-45CB-B68E-254E46348037}" destId="{619D679B-A015-4ECF-8348-D1034C574F40}" srcOrd="8" destOrd="0" presId="urn:microsoft.com/office/officeart/2005/8/layout/target3"/>
    <dgm:cxn modelId="{E1D797A0-1C1C-48F4-8F85-769AA55E5D97}" type="presParOf" srcId="{333A1088-737F-45CB-B68E-254E46348037}" destId="{322283A8-4A27-4CDA-BAE3-F381106A9174}" srcOrd="9" destOrd="0" presId="urn:microsoft.com/office/officeart/2005/8/layout/target3"/>
    <dgm:cxn modelId="{F6FA287A-348B-4E89-B508-F0C80D6EDC2F}" type="presParOf" srcId="{333A1088-737F-45CB-B68E-254E46348037}" destId="{FFC9F71D-1B4F-4AD9-A4A6-86ADEFC8AF5C}" srcOrd="10" destOrd="0" presId="urn:microsoft.com/office/officeart/2005/8/layout/target3"/>
    <dgm:cxn modelId="{67348FF2-836B-4E07-A1C7-D9EB5D0B9AEA}" type="presParOf" srcId="{333A1088-737F-45CB-B68E-254E46348037}" destId="{25B08C86-7E15-44DC-BE7F-FFB55DD49D12}" srcOrd="11" destOrd="0" presId="urn:microsoft.com/office/officeart/2005/8/layout/target3"/>
    <dgm:cxn modelId="{DE6740C5-6ED1-4947-AC94-34FDFC4F56FB}" type="presParOf" srcId="{333A1088-737F-45CB-B68E-254E46348037}" destId="{76644BE8-9D7C-4C09-B250-3D10AF48CBB7}" srcOrd="12" destOrd="0" presId="urn:microsoft.com/office/officeart/2005/8/layout/target3"/>
    <dgm:cxn modelId="{0CE986B7-771B-420B-B063-95BF03467FAA}" type="presParOf" srcId="{333A1088-737F-45CB-B68E-254E46348037}" destId="{EE85B701-7295-41C0-BA7A-34D3756A2AE6}" srcOrd="13" destOrd="0" presId="urn:microsoft.com/office/officeart/2005/8/layout/target3"/>
    <dgm:cxn modelId="{69EF1C0D-9DF9-4829-BCF0-37FF4AA448DF}" type="presParOf" srcId="{333A1088-737F-45CB-B68E-254E46348037}" destId="{8BEBB6EC-1DAA-4CAC-8A25-BC0FCBD5DBD5}" srcOrd="14" destOrd="0" presId="urn:microsoft.com/office/officeart/2005/8/layout/target3"/>
    <dgm:cxn modelId="{A4F5FC61-ACB3-4157-85B7-B5C5DBB99A68}" type="presParOf" srcId="{333A1088-737F-45CB-B68E-254E46348037}" destId="{AED2198E-93D5-4001-81B4-73124B309672}" srcOrd="15" destOrd="0" presId="urn:microsoft.com/office/officeart/2005/8/layout/target3"/>
    <dgm:cxn modelId="{D1C6445B-10C7-4351-BF2D-69C43135B196}" type="presParOf" srcId="{333A1088-737F-45CB-B68E-254E46348037}" destId="{2BE915AB-18AA-4053-B92C-3BFC9ED204BB}" srcOrd="16" destOrd="0" presId="urn:microsoft.com/office/officeart/2005/8/layout/target3"/>
    <dgm:cxn modelId="{D593777A-1273-47A3-9D22-F27AD0ACAC2E}" type="presParOf" srcId="{333A1088-737F-45CB-B68E-254E46348037}" destId="{6BB5E863-4638-4E1D-BFDE-399D028AC4ED}" srcOrd="17" destOrd="0" presId="urn:microsoft.com/office/officeart/2005/8/layout/target3"/>
    <dgm:cxn modelId="{A95FD1B9-BDD2-42F6-ADF7-5CBD4AA2A9EC}" type="presParOf" srcId="{333A1088-737F-45CB-B68E-254E46348037}" destId="{5A5FFA88-C948-4069-8E93-59FA12366E83}" srcOrd="18" destOrd="0" presId="urn:microsoft.com/office/officeart/2005/8/layout/target3"/>
    <dgm:cxn modelId="{BE132790-39BB-456F-B534-D71E13B69D0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Martina Dostálová</a:t>
          </a:r>
          <a:endParaRPr lang="cs-CZ" sz="12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VY_32_INOVACE_04_Matematika </a:t>
          </a:r>
          <a:r>
            <a:rPr lang="cs-CZ" sz="1200" kern="1200" smtClean="0"/>
            <a:t>pro 6.ročník_Počítání </a:t>
          </a:r>
          <a:r>
            <a:rPr lang="cs-CZ" sz="1200" kern="1200" dirty="0" smtClean="0"/>
            <a:t>s desetinnými čísly – samostatná práce</a:t>
          </a:r>
          <a:endParaRPr lang="cs-CZ" sz="12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Počítání s desetinnými čísly– samostatná práce</a:t>
          </a:r>
          <a:endParaRPr lang="cs-CZ" sz="12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41489F48-0F7E-4F2F-80CF-5EB917B39D7E}" type="datetimeFigureOut">
              <a:rPr lang="cs-CZ" smtClean="0"/>
              <a:t>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EB10A09-A3C2-4B6A-9810-F49CD7350CF2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977921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87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Digitální učební materiál Násobení a dělení desetinných čísel – písemka je určen pro prověření znalostí této látky </a:t>
            </a:r>
            <a:r>
              <a:rPr lang="cs-CZ" dirty="0" smtClean="0"/>
              <a:t>           u </a:t>
            </a:r>
            <a:r>
              <a:rPr lang="cs-CZ" dirty="0" smtClean="0"/>
              <a:t>žáků šestého ročníku. Jedná se o krátkou desetiminutovou práci. Je vhodný pro prezentaci </a:t>
            </a:r>
            <a:r>
              <a:rPr lang="cs-CZ" dirty="0" smtClean="0"/>
              <a:t>                     na </a:t>
            </a:r>
            <a:r>
              <a:rPr lang="cs-CZ" dirty="0" smtClean="0"/>
              <a:t>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617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Násobení, dělení, sčítání a odčítání desetinných čísel</a:t>
            </a:r>
            <a:endParaRPr lang="cs-CZ" sz="3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Písemka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391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A					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73352"/>
            <a:ext cx="4316288" cy="4718304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0,3 . 100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0,42 . 0,3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0,3 . 0,5 + 0,6 . 0,4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0,36 + 4,2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Děl na 2 des. místa,</a:t>
            </a:r>
            <a:br>
              <a:rPr lang="cs-CZ" dirty="0" smtClean="0"/>
            </a:br>
            <a:r>
              <a:rPr lang="cs-CZ" dirty="0" smtClean="0"/>
              <a:t>proveď zkoušku: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124,8 : 5 =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316288" cy="4718304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0,3 . 1000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0,5 . 0,52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0,4 . 0,8 + 0,3 . 0,7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8,36 + 0,7 =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Děl na 2 des. místa</a:t>
            </a:r>
            <a:r>
              <a:rPr lang="cs-CZ" dirty="0" smtClean="0"/>
              <a:t>,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proveď </a:t>
            </a:r>
            <a:r>
              <a:rPr lang="cs-CZ" dirty="0"/>
              <a:t>zkoušku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418,2 : 5 =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427984" y="533400"/>
            <a:ext cx="0" cy="62079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5337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2152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700808"/>
            <a:ext cx="82089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ODVÁRKO, Oldřich; KADLEČEK, Jiří. </a:t>
            </a:r>
            <a:r>
              <a:rPr lang="cs-CZ" i="1" dirty="0" smtClean="0"/>
              <a:t>Matematika pro 6.ročník základní školy : 2.díl</a:t>
            </a:r>
            <a:r>
              <a:rPr lang="cs-CZ" dirty="0" smtClean="0"/>
              <a:t>. 1.vydání. Praha : Prometheus, 1997. 88 s. ISBN 80-7196-086-1.</a:t>
            </a:r>
          </a:p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020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29</TotalTime>
  <Words>166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Přehlednost</vt:lpstr>
      <vt:lpstr>Prezentace aplikace PowerPoint</vt:lpstr>
      <vt:lpstr>Anotace</vt:lpstr>
      <vt:lpstr>Násobení, dělení, sčítání a odčítání desetinných čísel</vt:lpstr>
      <vt:lpstr> A     B</vt:lpstr>
      <vt:lpstr>konec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 Králík</cp:lastModifiedBy>
  <cp:revision>18</cp:revision>
  <dcterms:created xsi:type="dcterms:W3CDTF">2011-11-25T10:46:19Z</dcterms:created>
  <dcterms:modified xsi:type="dcterms:W3CDTF">2012-04-05T08:26:08Z</dcterms:modified>
</cp:coreProperties>
</file>