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2" r:id="rId4"/>
    <p:sldId id="260" r:id="rId5"/>
    <p:sldId id="258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VY_32_INOVACE_16_ROČNÍ OBDOBÍ_LÉTO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Léto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5F8309-EF5D-4028-A6FC-E004C5D32EB6}" type="presOf" srcId="{D8197B8C-B260-4A16-BDF4-0947B075E274}" destId="{25B08C86-7E15-44DC-BE7F-FFB55DD49D12}" srcOrd="0" destOrd="0" presId="urn:microsoft.com/office/officeart/2005/8/layout/target3"/>
    <dgm:cxn modelId="{768BB951-5167-4058-BBF0-8004C145627E}" type="presOf" srcId="{4C35D32F-0EAB-4CD7-82EE-45574DC2A586}" destId="{890E4F0B-2866-4A3F-A3C7-2A14B1797930}" srcOrd="1" destOrd="0" presId="urn:microsoft.com/office/officeart/2005/8/layout/target3"/>
    <dgm:cxn modelId="{95389A53-728D-4813-974F-7A635FF7837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4340D99-F79B-48BF-A82B-96AC86C658CE}" type="presOf" srcId="{4C35D32F-0EAB-4CD7-82EE-45574DC2A586}" destId="{8BEBB6EC-1DAA-4CAC-8A25-BC0FCBD5DBD5}" srcOrd="0" destOrd="0" presId="urn:microsoft.com/office/officeart/2005/8/layout/target3"/>
    <dgm:cxn modelId="{E9AA1C35-B01F-4794-B5E7-E73C6FEAE43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9F9948-DE1E-47EB-A025-A8F065597737}" type="presOf" srcId="{D1D4F407-5343-4D3F-B5B9-D407B03CAEB4}" destId="{AED2198E-93D5-4001-81B4-73124B309672}" srcOrd="1" destOrd="0" presId="urn:microsoft.com/office/officeart/2005/8/layout/target3"/>
    <dgm:cxn modelId="{7EE74018-4D7D-4CD7-B137-2C2CF9C4D951}" type="presOf" srcId="{D1D4F407-5343-4D3F-B5B9-D407B03CAEB4}" destId="{D005CE8C-CC26-4C3E-AC11-E15060ECD759}" srcOrd="0" destOrd="0" presId="urn:microsoft.com/office/officeart/2005/8/layout/target3"/>
    <dgm:cxn modelId="{F584EC54-7DBE-499D-B33B-03252116BDD4}" type="presOf" srcId="{D8197B8C-B260-4A16-BDF4-0947B075E274}" destId="{5A5FFA88-C948-4069-8E93-59FA12366E83}" srcOrd="1" destOrd="0" presId="urn:microsoft.com/office/officeart/2005/8/layout/target3"/>
    <dgm:cxn modelId="{44C4FD01-6B12-4832-B972-0F5592FD0715}" type="presOf" srcId="{B651F6E3-6281-48DB-9319-2AEAFDAE7572}" destId="{619D679B-A015-4ECF-8348-D1034C574F40}" srcOrd="0" destOrd="0" presId="urn:microsoft.com/office/officeart/2005/8/layout/target3"/>
    <dgm:cxn modelId="{B48832D8-D33E-4E78-BB5F-098877B0E5B5}" type="presOf" srcId="{D1B46980-6531-4606-95E6-44980827E919}" destId="{2BE915AB-18AA-4053-B92C-3BFC9ED204BB}" srcOrd="1" destOrd="0" presId="urn:microsoft.com/office/officeart/2005/8/layout/target3"/>
    <dgm:cxn modelId="{343E6312-6BA0-4DBD-A7CF-83716197E93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285A03-48FF-4090-A25F-AC326A267D05}" type="presParOf" srcId="{333A1088-737F-45CB-B68E-254E46348037}" destId="{F5ABB229-8D3B-4694-996A-96F23CF14429}" srcOrd="0" destOrd="0" presId="urn:microsoft.com/office/officeart/2005/8/layout/target3"/>
    <dgm:cxn modelId="{D531D66C-CBC7-4D6B-9367-93E606D6384D}" type="presParOf" srcId="{333A1088-737F-45CB-B68E-254E46348037}" destId="{F41139FD-01EE-4571-8B17-4FB00FC51163}" srcOrd="1" destOrd="0" presId="urn:microsoft.com/office/officeart/2005/8/layout/target3"/>
    <dgm:cxn modelId="{C5163094-D4A0-4860-B4A9-D2A1C3698274}" type="presParOf" srcId="{333A1088-737F-45CB-B68E-254E46348037}" destId="{D005CE8C-CC26-4C3E-AC11-E15060ECD759}" srcOrd="2" destOrd="0" presId="urn:microsoft.com/office/officeart/2005/8/layout/target3"/>
    <dgm:cxn modelId="{0517DC19-FFCA-4731-ABB3-A92FFD2AD45B}" type="presParOf" srcId="{333A1088-737F-45CB-B68E-254E46348037}" destId="{2C702D82-9B77-49B7-9568-BB8EB47C3372}" srcOrd="3" destOrd="0" presId="urn:microsoft.com/office/officeart/2005/8/layout/target3"/>
    <dgm:cxn modelId="{3C678DE4-B27B-4E07-80E5-267DB4B81CE4}" type="presParOf" srcId="{333A1088-737F-45CB-B68E-254E46348037}" destId="{A52A0455-90FF-4808-ABD0-F02540D31D5A}" srcOrd="4" destOrd="0" presId="urn:microsoft.com/office/officeart/2005/8/layout/target3"/>
    <dgm:cxn modelId="{5651818B-1B11-42DD-9BF1-83F2CE48D4EE}" type="presParOf" srcId="{333A1088-737F-45CB-B68E-254E46348037}" destId="{6140AFEC-043D-4C43-A2F9-D0F5331DF3A3}" srcOrd="5" destOrd="0" presId="urn:microsoft.com/office/officeart/2005/8/layout/target3"/>
    <dgm:cxn modelId="{FE938F84-66B0-4A8E-8FCF-EEDEFCF73C08}" type="presParOf" srcId="{333A1088-737F-45CB-B68E-254E46348037}" destId="{9358AC05-5D7D-4327-9F80-1AD486AEA664}" srcOrd="6" destOrd="0" presId="urn:microsoft.com/office/officeart/2005/8/layout/target3"/>
    <dgm:cxn modelId="{724417DD-9C77-4690-ADDE-6928AF1E9089}" type="presParOf" srcId="{333A1088-737F-45CB-B68E-254E46348037}" destId="{313FC574-E1CD-4FB4-B054-0B805CE0447D}" srcOrd="7" destOrd="0" presId="urn:microsoft.com/office/officeart/2005/8/layout/target3"/>
    <dgm:cxn modelId="{C50470F2-9E8C-4F84-B3CF-E32B05463461}" type="presParOf" srcId="{333A1088-737F-45CB-B68E-254E46348037}" destId="{619D679B-A015-4ECF-8348-D1034C574F40}" srcOrd="8" destOrd="0" presId="urn:microsoft.com/office/officeart/2005/8/layout/target3"/>
    <dgm:cxn modelId="{8DBF00DA-7F64-4274-B364-A47B2ABA9CD9}" type="presParOf" srcId="{333A1088-737F-45CB-B68E-254E46348037}" destId="{322283A8-4A27-4CDA-BAE3-F381106A9174}" srcOrd="9" destOrd="0" presId="urn:microsoft.com/office/officeart/2005/8/layout/target3"/>
    <dgm:cxn modelId="{2C95CD0F-FA21-4891-9563-C54181BD93A6}" type="presParOf" srcId="{333A1088-737F-45CB-B68E-254E46348037}" destId="{FFC9F71D-1B4F-4AD9-A4A6-86ADEFC8AF5C}" srcOrd="10" destOrd="0" presId="urn:microsoft.com/office/officeart/2005/8/layout/target3"/>
    <dgm:cxn modelId="{1BB374E4-E7D5-4962-9B40-8EDBBEC50C07}" type="presParOf" srcId="{333A1088-737F-45CB-B68E-254E46348037}" destId="{25B08C86-7E15-44DC-BE7F-FFB55DD49D12}" srcOrd="11" destOrd="0" presId="urn:microsoft.com/office/officeart/2005/8/layout/target3"/>
    <dgm:cxn modelId="{66E50406-0076-4308-A6B2-B623A31A0839}" type="presParOf" srcId="{333A1088-737F-45CB-B68E-254E46348037}" destId="{76644BE8-9D7C-4C09-B250-3D10AF48CBB7}" srcOrd="12" destOrd="0" presId="urn:microsoft.com/office/officeart/2005/8/layout/target3"/>
    <dgm:cxn modelId="{DA29794C-D64B-48CF-941D-B97DF00E0D4E}" type="presParOf" srcId="{333A1088-737F-45CB-B68E-254E46348037}" destId="{EE85B701-7295-41C0-BA7A-34D3756A2AE6}" srcOrd="13" destOrd="0" presId="urn:microsoft.com/office/officeart/2005/8/layout/target3"/>
    <dgm:cxn modelId="{EDE44AAA-8651-4E07-82E1-16667377A8BD}" type="presParOf" srcId="{333A1088-737F-45CB-B68E-254E46348037}" destId="{8BEBB6EC-1DAA-4CAC-8A25-BC0FCBD5DBD5}" srcOrd="14" destOrd="0" presId="urn:microsoft.com/office/officeart/2005/8/layout/target3"/>
    <dgm:cxn modelId="{D9AEFA0A-207D-41E9-896C-AC5D1CDF3E7F}" type="presParOf" srcId="{333A1088-737F-45CB-B68E-254E46348037}" destId="{AED2198E-93D5-4001-81B4-73124B309672}" srcOrd="15" destOrd="0" presId="urn:microsoft.com/office/officeart/2005/8/layout/target3"/>
    <dgm:cxn modelId="{57701E00-E83C-4AB3-AC14-88D5F2694BFE}" type="presParOf" srcId="{333A1088-737F-45CB-B68E-254E46348037}" destId="{2BE915AB-18AA-4053-B92C-3BFC9ED204BB}" srcOrd="16" destOrd="0" presId="urn:microsoft.com/office/officeart/2005/8/layout/target3"/>
    <dgm:cxn modelId="{3F64F87B-ED7A-4B0D-AA0B-0683FA8D3518}" type="presParOf" srcId="{333A1088-737F-45CB-B68E-254E46348037}" destId="{6BB5E863-4638-4E1D-BFDE-399D028AC4ED}" srcOrd="17" destOrd="0" presId="urn:microsoft.com/office/officeart/2005/8/layout/target3"/>
    <dgm:cxn modelId="{E8CC429E-C36C-4FB4-92CD-EB7BD825C3A3}" type="presParOf" srcId="{333A1088-737F-45CB-B68E-254E46348037}" destId="{5A5FFA88-C948-4069-8E93-59FA12366E83}" srcOrd="18" destOrd="0" presId="urn:microsoft.com/office/officeart/2005/8/layout/target3"/>
    <dgm:cxn modelId="{A35E25CC-4F65-4252-B369-892FF046D5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024FC8-2188-4476-A3AF-65043AB9D830}" type="doc">
      <dgm:prSet loTypeId="urn:microsoft.com/office/officeart/2005/8/layout/radial6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15C58C-855F-489A-A69C-6D2C2886217F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FE24ECB-C040-4381-91CD-DCBD175DE5CF}" type="parTrans" cxnId="{E72D02B2-726D-4BAB-9BEB-A096A08AC0B9}">
      <dgm:prSet/>
      <dgm:spPr/>
      <dgm:t>
        <a:bodyPr/>
        <a:lstStyle/>
        <a:p>
          <a:endParaRPr lang="cs-CZ"/>
        </a:p>
      </dgm:t>
    </dgm:pt>
    <dgm:pt modelId="{88A8EA8A-C85F-4669-A7EF-3E9A274B8640}" type="sibTrans" cxnId="{E72D02B2-726D-4BAB-9BEB-A096A08AC0B9}">
      <dgm:prSet/>
      <dgm:spPr/>
      <dgm:t>
        <a:bodyPr/>
        <a:lstStyle/>
        <a:p>
          <a:endParaRPr lang="cs-CZ"/>
        </a:p>
      </dgm:t>
    </dgm:pt>
    <dgm:pt modelId="{B14FDE33-1C03-46B2-A0C1-17AF723E525C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JARO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7292521-F7C7-431A-A3F9-E5EAFDAAD3DF}" type="parTrans" cxnId="{7011E597-35F9-4A4D-A139-9EC08F8246F1}">
      <dgm:prSet/>
      <dgm:spPr/>
      <dgm:t>
        <a:bodyPr/>
        <a:lstStyle/>
        <a:p>
          <a:endParaRPr lang="cs-CZ"/>
        </a:p>
      </dgm:t>
    </dgm:pt>
    <dgm:pt modelId="{F0B9A76C-2840-47D3-83AA-04F4F524778E}" type="sibTrans" cxnId="{7011E597-35F9-4A4D-A139-9EC08F8246F1}">
      <dgm:prSet/>
      <dgm:spPr/>
      <dgm:t>
        <a:bodyPr/>
        <a:lstStyle/>
        <a:p>
          <a:endParaRPr lang="cs-CZ"/>
        </a:p>
      </dgm:t>
    </dgm:pt>
    <dgm:pt modelId="{54C9E8F4-9038-496D-8ACC-8D326F17DBB2}">
      <dgm:prSet phldrT="[Text]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LÉTO</a:t>
          </a:r>
          <a:endParaRPr lang="cs-CZ" dirty="0">
            <a:solidFill>
              <a:schemeClr val="tx1"/>
            </a:solidFill>
          </a:endParaRPr>
        </a:p>
      </dgm:t>
    </dgm:pt>
    <dgm:pt modelId="{05D05653-D4BE-463A-8F87-28BA11C3E168}" type="parTrans" cxnId="{0351E45E-8E30-4322-9F08-3B83419F961B}">
      <dgm:prSet/>
      <dgm:spPr/>
      <dgm:t>
        <a:bodyPr/>
        <a:lstStyle/>
        <a:p>
          <a:endParaRPr lang="cs-CZ"/>
        </a:p>
      </dgm:t>
    </dgm:pt>
    <dgm:pt modelId="{243BFE09-1E82-4D6A-81C5-14D2755139D3}" type="sibTrans" cxnId="{0351E45E-8E30-4322-9F08-3B83419F961B}">
      <dgm:prSet/>
      <dgm:spPr/>
      <dgm:t>
        <a:bodyPr/>
        <a:lstStyle/>
        <a:p>
          <a:endParaRPr lang="cs-CZ"/>
        </a:p>
      </dgm:t>
    </dgm:pt>
    <dgm:pt modelId="{571EC428-8ADB-430A-A19E-157C6EB62C35}">
      <dgm:prSet phldrT="[Text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z="1400" b="1" dirty="0" smtClean="0">
              <a:solidFill>
                <a:schemeClr val="tx2">
                  <a:lumMod val="75000"/>
                </a:schemeClr>
              </a:solidFill>
            </a:rPr>
            <a:t>PODZIM</a:t>
          </a:r>
          <a:endParaRPr lang="cs-CZ" sz="1400" b="1" dirty="0">
            <a:solidFill>
              <a:schemeClr val="tx2">
                <a:lumMod val="75000"/>
              </a:schemeClr>
            </a:solidFill>
          </a:endParaRPr>
        </a:p>
      </dgm:t>
    </dgm:pt>
    <dgm:pt modelId="{6A0B38B7-BD63-4E04-BD73-CDD30C6EC74E}" type="parTrans" cxnId="{CF11682F-2D9E-4C22-8E4C-094F39457491}">
      <dgm:prSet/>
      <dgm:spPr/>
      <dgm:t>
        <a:bodyPr/>
        <a:lstStyle/>
        <a:p>
          <a:endParaRPr lang="cs-CZ"/>
        </a:p>
      </dgm:t>
    </dgm:pt>
    <dgm:pt modelId="{5E4CDA54-4B10-4399-A0B9-84BD0216EED6}" type="sibTrans" cxnId="{CF11682F-2D9E-4C22-8E4C-094F39457491}">
      <dgm:prSet/>
      <dgm:spPr/>
      <dgm:t>
        <a:bodyPr/>
        <a:lstStyle/>
        <a:p>
          <a:endParaRPr lang="cs-CZ"/>
        </a:p>
      </dgm:t>
    </dgm:pt>
    <dgm:pt modelId="{5252FBED-FECA-44FC-8D20-675A13EDEBC0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ZIMA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F755ADAF-F1C3-442D-BEB0-F969FB39D145}" type="parTrans" cxnId="{ECDD820A-6E6F-4070-BF34-F2A223033E8B}">
      <dgm:prSet/>
      <dgm:spPr/>
      <dgm:t>
        <a:bodyPr/>
        <a:lstStyle/>
        <a:p>
          <a:endParaRPr lang="cs-CZ"/>
        </a:p>
      </dgm:t>
    </dgm:pt>
    <dgm:pt modelId="{E3DA9450-0999-4E47-963C-9678F37438BF}" type="sibTrans" cxnId="{ECDD820A-6E6F-4070-BF34-F2A223033E8B}">
      <dgm:prSet/>
      <dgm:spPr/>
      <dgm:t>
        <a:bodyPr/>
        <a:lstStyle/>
        <a:p>
          <a:endParaRPr lang="cs-CZ"/>
        </a:p>
      </dgm:t>
    </dgm:pt>
    <dgm:pt modelId="{DD653C6C-7B3D-4D68-8D46-0522019CE954}" type="pres">
      <dgm:prSet presAssocID="{A5024FC8-2188-4476-A3AF-65043AB9D83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CBC986-898E-4FB4-B7AE-2362B057129B}" type="pres">
      <dgm:prSet presAssocID="{3515C58C-855F-489A-A69C-6D2C2886217F}" presName="centerShape" presStyleLbl="node0" presStyleIdx="0" presStyleCnt="1" custLinFactNeighborX="767" custLinFactNeighborY="556"/>
      <dgm:spPr/>
      <dgm:t>
        <a:bodyPr/>
        <a:lstStyle/>
        <a:p>
          <a:endParaRPr lang="cs-CZ"/>
        </a:p>
      </dgm:t>
    </dgm:pt>
    <dgm:pt modelId="{49FD72C3-A269-489C-9986-74D688DB7A48}" type="pres">
      <dgm:prSet presAssocID="{B14FDE33-1C03-46B2-A0C1-17AF723E525C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CD7852-87D5-49D9-845B-627BCC8BEFCF}" type="pres">
      <dgm:prSet presAssocID="{B14FDE33-1C03-46B2-A0C1-17AF723E525C}" presName="dummy" presStyleCnt="0"/>
      <dgm:spPr/>
    </dgm:pt>
    <dgm:pt modelId="{2A0A1400-8F1F-4E2E-937D-87CD0CBDC3BB}" type="pres">
      <dgm:prSet presAssocID="{F0B9A76C-2840-47D3-83AA-04F4F524778E}" presName="sibTrans" presStyleLbl="sibTrans2D1" presStyleIdx="0" presStyleCnt="4" custAng="0"/>
      <dgm:spPr/>
      <dgm:t>
        <a:bodyPr/>
        <a:lstStyle/>
        <a:p>
          <a:endParaRPr lang="cs-CZ"/>
        </a:p>
      </dgm:t>
    </dgm:pt>
    <dgm:pt modelId="{3F8FACFD-0806-4BAC-9CA7-012B0770733E}" type="pres">
      <dgm:prSet presAssocID="{54C9E8F4-9038-496D-8ACC-8D326F17DBB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8DB9C3-B7D2-46FC-99D3-57A36407399B}" type="pres">
      <dgm:prSet presAssocID="{54C9E8F4-9038-496D-8ACC-8D326F17DBB2}" presName="dummy" presStyleCnt="0"/>
      <dgm:spPr/>
    </dgm:pt>
    <dgm:pt modelId="{012B427E-6FD0-417F-BAA0-138667DC9900}" type="pres">
      <dgm:prSet presAssocID="{243BFE09-1E82-4D6A-81C5-14D2755139D3}" presName="sibTrans" presStyleLbl="sibTrans2D1" presStyleIdx="1" presStyleCnt="4"/>
      <dgm:spPr/>
      <dgm:t>
        <a:bodyPr/>
        <a:lstStyle/>
        <a:p>
          <a:endParaRPr lang="cs-CZ"/>
        </a:p>
      </dgm:t>
    </dgm:pt>
    <dgm:pt modelId="{C7BF2868-09FC-4866-8C1E-6AC7080DEFC3}" type="pres">
      <dgm:prSet presAssocID="{571EC428-8ADB-430A-A19E-157C6EB62C3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DFF22B-3CE3-49A5-B2C5-AD5081C9CBB4}" type="pres">
      <dgm:prSet presAssocID="{571EC428-8ADB-430A-A19E-157C6EB62C35}" presName="dummy" presStyleCnt="0"/>
      <dgm:spPr/>
    </dgm:pt>
    <dgm:pt modelId="{E5D5649F-31D3-4950-A2F4-FC84756F7BC5}" type="pres">
      <dgm:prSet presAssocID="{5E4CDA54-4B10-4399-A0B9-84BD0216EED6}" presName="sibTrans" presStyleLbl="sibTrans2D1" presStyleIdx="2" presStyleCnt="4"/>
      <dgm:spPr/>
      <dgm:t>
        <a:bodyPr/>
        <a:lstStyle/>
        <a:p>
          <a:endParaRPr lang="cs-CZ"/>
        </a:p>
      </dgm:t>
    </dgm:pt>
    <dgm:pt modelId="{516BB6A7-3F2B-4955-A8E9-02029B65F4F4}" type="pres">
      <dgm:prSet presAssocID="{5252FBED-FECA-44FC-8D20-675A13EDEBC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281540-28C6-4520-A006-D572574D8FBB}" type="pres">
      <dgm:prSet presAssocID="{5252FBED-FECA-44FC-8D20-675A13EDEBC0}" presName="dummy" presStyleCnt="0"/>
      <dgm:spPr/>
    </dgm:pt>
    <dgm:pt modelId="{8B681C17-D3E6-4A61-A819-5637FC079086}" type="pres">
      <dgm:prSet presAssocID="{E3DA9450-0999-4E47-963C-9678F37438BF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4D8CF01D-FC54-4CA9-822E-985A246BA14F}" type="presOf" srcId="{54C9E8F4-9038-496D-8ACC-8D326F17DBB2}" destId="{3F8FACFD-0806-4BAC-9CA7-012B0770733E}" srcOrd="0" destOrd="0" presId="urn:microsoft.com/office/officeart/2005/8/layout/radial6"/>
    <dgm:cxn modelId="{48DB8844-86D5-4B1C-A757-FE58C8F8DFA3}" type="presOf" srcId="{571EC428-8ADB-430A-A19E-157C6EB62C35}" destId="{C7BF2868-09FC-4866-8C1E-6AC7080DEFC3}" srcOrd="0" destOrd="0" presId="urn:microsoft.com/office/officeart/2005/8/layout/radial6"/>
    <dgm:cxn modelId="{E72D02B2-726D-4BAB-9BEB-A096A08AC0B9}" srcId="{A5024FC8-2188-4476-A3AF-65043AB9D830}" destId="{3515C58C-855F-489A-A69C-6D2C2886217F}" srcOrd="0" destOrd="0" parTransId="{4FE24ECB-C040-4381-91CD-DCBD175DE5CF}" sibTransId="{88A8EA8A-C85F-4669-A7EF-3E9A274B8640}"/>
    <dgm:cxn modelId="{CF11682F-2D9E-4C22-8E4C-094F39457491}" srcId="{3515C58C-855F-489A-A69C-6D2C2886217F}" destId="{571EC428-8ADB-430A-A19E-157C6EB62C35}" srcOrd="2" destOrd="0" parTransId="{6A0B38B7-BD63-4E04-BD73-CDD30C6EC74E}" sibTransId="{5E4CDA54-4B10-4399-A0B9-84BD0216EED6}"/>
    <dgm:cxn modelId="{71ECC5C9-FA8F-4ADC-8944-E4FD29715A02}" type="presOf" srcId="{E3DA9450-0999-4E47-963C-9678F37438BF}" destId="{8B681C17-D3E6-4A61-A819-5637FC079086}" srcOrd="0" destOrd="0" presId="urn:microsoft.com/office/officeart/2005/8/layout/radial6"/>
    <dgm:cxn modelId="{597436F9-69AC-4840-8538-25E0E33EC17F}" type="presOf" srcId="{5E4CDA54-4B10-4399-A0B9-84BD0216EED6}" destId="{E5D5649F-31D3-4950-A2F4-FC84756F7BC5}" srcOrd="0" destOrd="0" presId="urn:microsoft.com/office/officeart/2005/8/layout/radial6"/>
    <dgm:cxn modelId="{9976F6EA-B974-437E-BFBB-8D40D32143BC}" type="presOf" srcId="{243BFE09-1E82-4D6A-81C5-14D2755139D3}" destId="{012B427E-6FD0-417F-BAA0-138667DC9900}" srcOrd="0" destOrd="0" presId="urn:microsoft.com/office/officeart/2005/8/layout/radial6"/>
    <dgm:cxn modelId="{92AD8579-7FD5-447C-9C11-11BE891E772F}" type="presOf" srcId="{F0B9A76C-2840-47D3-83AA-04F4F524778E}" destId="{2A0A1400-8F1F-4E2E-937D-87CD0CBDC3BB}" srcOrd="0" destOrd="0" presId="urn:microsoft.com/office/officeart/2005/8/layout/radial6"/>
    <dgm:cxn modelId="{0351E45E-8E30-4322-9F08-3B83419F961B}" srcId="{3515C58C-855F-489A-A69C-6D2C2886217F}" destId="{54C9E8F4-9038-496D-8ACC-8D326F17DBB2}" srcOrd="1" destOrd="0" parTransId="{05D05653-D4BE-463A-8F87-28BA11C3E168}" sibTransId="{243BFE09-1E82-4D6A-81C5-14D2755139D3}"/>
    <dgm:cxn modelId="{B78DE2AD-7880-439D-B431-3C42A1B8136C}" type="presOf" srcId="{B14FDE33-1C03-46B2-A0C1-17AF723E525C}" destId="{49FD72C3-A269-489C-9986-74D688DB7A48}" srcOrd="0" destOrd="0" presId="urn:microsoft.com/office/officeart/2005/8/layout/radial6"/>
    <dgm:cxn modelId="{7011E597-35F9-4A4D-A139-9EC08F8246F1}" srcId="{3515C58C-855F-489A-A69C-6D2C2886217F}" destId="{B14FDE33-1C03-46B2-A0C1-17AF723E525C}" srcOrd="0" destOrd="0" parTransId="{47292521-F7C7-431A-A3F9-E5EAFDAAD3DF}" sibTransId="{F0B9A76C-2840-47D3-83AA-04F4F524778E}"/>
    <dgm:cxn modelId="{86DD25F6-3FF1-4F60-B95D-F9C16384B147}" type="presOf" srcId="{5252FBED-FECA-44FC-8D20-675A13EDEBC0}" destId="{516BB6A7-3F2B-4955-A8E9-02029B65F4F4}" srcOrd="0" destOrd="0" presId="urn:microsoft.com/office/officeart/2005/8/layout/radial6"/>
    <dgm:cxn modelId="{0467F106-4886-4031-A6D9-1560107E3A3C}" type="presOf" srcId="{3515C58C-855F-489A-A69C-6D2C2886217F}" destId="{FFCBC986-898E-4FB4-B7AE-2362B057129B}" srcOrd="0" destOrd="0" presId="urn:microsoft.com/office/officeart/2005/8/layout/radial6"/>
    <dgm:cxn modelId="{ECDD820A-6E6F-4070-BF34-F2A223033E8B}" srcId="{3515C58C-855F-489A-A69C-6D2C2886217F}" destId="{5252FBED-FECA-44FC-8D20-675A13EDEBC0}" srcOrd="3" destOrd="0" parTransId="{F755ADAF-F1C3-442D-BEB0-F969FB39D145}" sibTransId="{E3DA9450-0999-4E47-963C-9678F37438BF}"/>
    <dgm:cxn modelId="{4916589A-D791-4620-B623-BA900217288B}" type="presOf" srcId="{A5024FC8-2188-4476-A3AF-65043AB9D830}" destId="{DD653C6C-7B3D-4D68-8D46-0522019CE954}" srcOrd="0" destOrd="0" presId="urn:microsoft.com/office/officeart/2005/8/layout/radial6"/>
    <dgm:cxn modelId="{8CEC9136-8804-4967-A73F-7F9AE7CAF91C}" type="presParOf" srcId="{DD653C6C-7B3D-4D68-8D46-0522019CE954}" destId="{FFCBC986-898E-4FB4-B7AE-2362B057129B}" srcOrd="0" destOrd="0" presId="urn:microsoft.com/office/officeart/2005/8/layout/radial6"/>
    <dgm:cxn modelId="{62D8A3B4-639C-4B6A-A047-B27ED434A12E}" type="presParOf" srcId="{DD653C6C-7B3D-4D68-8D46-0522019CE954}" destId="{49FD72C3-A269-489C-9986-74D688DB7A48}" srcOrd="1" destOrd="0" presId="urn:microsoft.com/office/officeart/2005/8/layout/radial6"/>
    <dgm:cxn modelId="{B6E3BC3F-FE5E-4814-B578-F769571A9D3A}" type="presParOf" srcId="{DD653C6C-7B3D-4D68-8D46-0522019CE954}" destId="{42CD7852-87D5-49D9-845B-627BCC8BEFCF}" srcOrd="2" destOrd="0" presId="urn:microsoft.com/office/officeart/2005/8/layout/radial6"/>
    <dgm:cxn modelId="{6FBC62D6-246A-4DBC-BD3C-E540934B7FED}" type="presParOf" srcId="{DD653C6C-7B3D-4D68-8D46-0522019CE954}" destId="{2A0A1400-8F1F-4E2E-937D-87CD0CBDC3BB}" srcOrd="3" destOrd="0" presId="urn:microsoft.com/office/officeart/2005/8/layout/radial6"/>
    <dgm:cxn modelId="{0B8E081E-E7EE-484E-A2E8-AA815B9651D1}" type="presParOf" srcId="{DD653C6C-7B3D-4D68-8D46-0522019CE954}" destId="{3F8FACFD-0806-4BAC-9CA7-012B0770733E}" srcOrd="4" destOrd="0" presId="urn:microsoft.com/office/officeart/2005/8/layout/radial6"/>
    <dgm:cxn modelId="{47AAD5C0-F525-4DAC-A8F0-169E95715958}" type="presParOf" srcId="{DD653C6C-7B3D-4D68-8D46-0522019CE954}" destId="{B68DB9C3-B7D2-46FC-99D3-57A36407399B}" srcOrd="5" destOrd="0" presId="urn:microsoft.com/office/officeart/2005/8/layout/radial6"/>
    <dgm:cxn modelId="{816310E1-93B9-45D5-A154-757CCB135300}" type="presParOf" srcId="{DD653C6C-7B3D-4D68-8D46-0522019CE954}" destId="{012B427E-6FD0-417F-BAA0-138667DC9900}" srcOrd="6" destOrd="0" presId="urn:microsoft.com/office/officeart/2005/8/layout/radial6"/>
    <dgm:cxn modelId="{301FAD65-B2A7-4CAE-9674-789EBA986F8D}" type="presParOf" srcId="{DD653C6C-7B3D-4D68-8D46-0522019CE954}" destId="{C7BF2868-09FC-4866-8C1E-6AC7080DEFC3}" srcOrd="7" destOrd="0" presId="urn:microsoft.com/office/officeart/2005/8/layout/radial6"/>
    <dgm:cxn modelId="{51FFEE1F-DB78-4CE1-ACF9-CF12B68A8F4F}" type="presParOf" srcId="{DD653C6C-7B3D-4D68-8D46-0522019CE954}" destId="{58DFF22B-3CE3-49A5-B2C5-AD5081C9CBB4}" srcOrd="8" destOrd="0" presId="urn:microsoft.com/office/officeart/2005/8/layout/radial6"/>
    <dgm:cxn modelId="{3FB35C49-19C6-4EB1-89E6-781D398E87F0}" type="presParOf" srcId="{DD653C6C-7B3D-4D68-8D46-0522019CE954}" destId="{E5D5649F-31D3-4950-A2F4-FC84756F7BC5}" srcOrd="9" destOrd="0" presId="urn:microsoft.com/office/officeart/2005/8/layout/radial6"/>
    <dgm:cxn modelId="{F01DD045-2709-4724-8FB7-2DE5C0C13598}" type="presParOf" srcId="{DD653C6C-7B3D-4D68-8D46-0522019CE954}" destId="{516BB6A7-3F2B-4955-A8E9-02029B65F4F4}" srcOrd="10" destOrd="0" presId="urn:microsoft.com/office/officeart/2005/8/layout/radial6"/>
    <dgm:cxn modelId="{76A45F6D-86B8-4084-A50F-DE75F129B880}" type="presParOf" srcId="{DD653C6C-7B3D-4D68-8D46-0522019CE954}" destId="{F2281540-28C6-4520-A006-D572574D8FBB}" srcOrd="11" destOrd="0" presId="urn:microsoft.com/office/officeart/2005/8/layout/radial6"/>
    <dgm:cxn modelId="{70AF4E69-53B4-4AF0-A60A-5E1B84D9EC84}" type="presParOf" srcId="{DD653C6C-7B3D-4D68-8D46-0522019CE954}" destId="{8B681C17-D3E6-4A61-A819-5637FC07908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1F1470-7F63-45F3-A392-CA8448EC208F}" type="doc">
      <dgm:prSet loTypeId="urn:microsoft.com/office/officeart/2005/8/layout/pyramid2" loCatId="list" qsTypeId="urn:microsoft.com/office/officeart/2005/8/quickstyle/simple1" qsCatId="simple" csTypeId="urn:microsoft.com/office/officeart/2005/8/colors/accent2_5" csCatId="accent2" phldr="1"/>
      <dgm:spPr/>
    </dgm:pt>
    <dgm:pt modelId="{3E87FCB4-0BDE-476C-81E8-1A747C3C830D}">
      <dgm:prSet phldrT="[Text]"/>
      <dgm:spPr/>
      <dgm:t>
        <a:bodyPr/>
        <a:lstStyle/>
        <a:p>
          <a:r>
            <a:rPr lang="cs-CZ" dirty="0" smtClean="0"/>
            <a:t>červen</a:t>
          </a:r>
          <a:endParaRPr lang="cs-CZ" dirty="0"/>
        </a:p>
      </dgm:t>
    </dgm:pt>
    <dgm:pt modelId="{6CFC30F0-C5E2-47A7-8F1D-96EA0D02FA20}" type="parTrans" cxnId="{EDF86671-BCBE-4F7C-8868-CC10061D8D08}">
      <dgm:prSet/>
      <dgm:spPr/>
    </dgm:pt>
    <dgm:pt modelId="{5FC27D72-16B7-420D-A575-7D62C09CC4A2}" type="sibTrans" cxnId="{EDF86671-BCBE-4F7C-8868-CC10061D8D08}">
      <dgm:prSet/>
      <dgm:spPr/>
    </dgm:pt>
    <dgm:pt modelId="{68AD6E88-8B6C-43F1-B7A3-CFA61E871D18}">
      <dgm:prSet phldrT="[Text]"/>
      <dgm:spPr/>
      <dgm:t>
        <a:bodyPr/>
        <a:lstStyle/>
        <a:p>
          <a:r>
            <a:rPr lang="cs-CZ" dirty="0" smtClean="0"/>
            <a:t>červenec</a:t>
          </a:r>
          <a:endParaRPr lang="cs-CZ" dirty="0"/>
        </a:p>
      </dgm:t>
    </dgm:pt>
    <dgm:pt modelId="{2B639A11-B318-412F-B2BF-78BF3FE3BAB4}" type="parTrans" cxnId="{B27C11DE-F1F3-4195-B3B0-D398D39DDEE3}">
      <dgm:prSet/>
      <dgm:spPr/>
    </dgm:pt>
    <dgm:pt modelId="{8EDA7625-3395-479D-BFCC-B97A755A026F}" type="sibTrans" cxnId="{B27C11DE-F1F3-4195-B3B0-D398D39DDEE3}">
      <dgm:prSet/>
      <dgm:spPr/>
    </dgm:pt>
    <dgm:pt modelId="{839DBB3B-7E46-4B9E-932B-061C277227B5}">
      <dgm:prSet phldrT="[Text]"/>
      <dgm:spPr/>
      <dgm:t>
        <a:bodyPr/>
        <a:lstStyle/>
        <a:p>
          <a:r>
            <a:rPr lang="cs-CZ" dirty="0" smtClean="0"/>
            <a:t>srpen</a:t>
          </a:r>
          <a:endParaRPr lang="cs-CZ" dirty="0"/>
        </a:p>
      </dgm:t>
    </dgm:pt>
    <dgm:pt modelId="{8F631C9E-3184-4F14-8843-C34CE008698F}" type="parTrans" cxnId="{0EFF08A9-75B6-4944-81AA-B5D3CDFAD1F7}">
      <dgm:prSet/>
      <dgm:spPr/>
    </dgm:pt>
    <dgm:pt modelId="{8F199300-5344-4BE1-B9AC-A74285AAF4AC}" type="sibTrans" cxnId="{0EFF08A9-75B6-4944-81AA-B5D3CDFAD1F7}">
      <dgm:prSet/>
      <dgm:spPr/>
    </dgm:pt>
    <dgm:pt modelId="{11AE8C49-D724-42FF-8AF5-6E25C9963357}" type="pres">
      <dgm:prSet presAssocID="{281F1470-7F63-45F3-A392-CA8448EC208F}" presName="compositeShape" presStyleCnt="0">
        <dgm:presLayoutVars>
          <dgm:dir/>
          <dgm:resizeHandles/>
        </dgm:presLayoutVars>
      </dgm:prSet>
      <dgm:spPr/>
    </dgm:pt>
    <dgm:pt modelId="{F9418518-BC6D-49B2-8F71-6E9400FD5E2D}" type="pres">
      <dgm:prSet presAssocID="{281F1470-7F63-45F3-A392-CA8448EC208F}" presName="pyramid" presStyleLbl="node1" presStyleIdx="0" presStyleCnt="1"/>
      <dgm:spPr/>
    </dgm:pt>
    <dgm:pt modelId="{05844E07-B9E4-4937-970E-CEC4C35A705B}" type="pres">
      <dgm:prSet presAssocID="{281F1470-7F63-45F3-A392-CA8448EC208F}" presName="theList" presStyleCnt="0"/>
      <dgm:spPr/>
    </dgm:pt>
    <dgm:pt modelId="{B8700AF3-586E-4201-998C-6D4F30BD472A}" type="pres">
      <dgm:prSet presAssocID="{3E87FCB4-0BDE-476C-81E8-1A747C3C830D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3C0FB7-F4EB-45DD-BB93-7A694C22FC0C}" type="pres">
      <dgm:prSet presAssocID="{3E87FCB4-0BDE-476C-81E8-1A747C3C830D}" presName="aSpace" presStyleCnt="0"/>
      <dgm:spPr/>
    </dgm:pt>
    <dgm:pt modelId="{0318DD47-27A9-42A3-ABA6-795A75BAA755}" type="pres">
      <dgm:prSet presAssocID="{68AD6E88-8B6C-43F1-B7A3-CFA61E871D18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02A9F-8D09-41DA-8190-D69332F0F681}" type="pres">
      <dgm:prSet presAssocID="{68AD6E88-8B6C-43F1-B7A3-CFA61E871D18}" presName="aSpace" presStyleCnt="0"/>
      <dgm:spPr/>
    </dgm:pt>
    <dgm:pt modelId="{C7E0C64E-E899-4D7F-A7E0-A7D25CD918DF}" type="pres">
      <dgm:prSet presAssocID="{839DBB3B-7E46-4B9E-932B-061C277227B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E0DF1D-84A3-4CB4-9042-8809F8EAEB32}" type="pres">
      <dgm:prSet presAssocID="{839DBB3B-7E46-4B9E-932B-061C277227B5}" presName="aSpace" presStyleCnt="0"/>
      <dgm:spPr/>
    </dgm:pt>
  </dgm:ptLst>
  <dgm:cxnLst>
    <dgm:cxn modelId="{C245C0E7-5D5E-4377-BB34-BC321CDD5EF7}" type="presOf" srcId="{839DBB3B-7E46-4B9E-932B-061C277227B5}" destId="{C7E0C64E-E899-4D7F-A7E0-A7D25CD918DF}" srcOrd="0" destOrd="0" presId="urn:microsoft.com/office/officeart/2005/8/layout/pyramid2"/>
    <dgm:cxn modelId="{B27C11DE-F1F3-4195-B3B0-D398D39DDEE3}" srcId="{281F1470-7F63-45F3-A392-CA8448EC208F}" destId="{68AD6E88-8B6C-43F1-B7A3-CFA61E871D18}" srcOrd="1" destOrd="0" parTransId="{2B639A11-B318-412F-B2BF-78BF3FE3BAB4}" sibTransId="{8EDA7625-3395-479D-BFCC-B97A755A026F}"/>
    <dgm:cxn modelId="{46D6D5D7-6490-43E3-B579-D078AF2E47AA}" type="presOf" srcId="{281F1470-7F63-45F3-A392-CA8448EC208F}" destId="{11AE8C49-D724-42FF-8AF5-6E25C9963357}" srcOrd="0" destOrd="0" presId="urn:microsoft.com/office/officeart/2005/8/layout/pyramid2"/>
    <dgm:cxn modelId="{EDF86671-BCBE-4F7C-8868-CC10061D8D08}" srcId="{281F1470-7F63-45F3-A392-CA8448EC208F}" destId="{3E87FCB4-0BDE-476C-81E8-1A747C3C830D}" srcOrd="0" destOrd="0" parTransId="{6CFC30F0-C5E2-47A7-8F1D-96EA0D02FA20}" sibTransId="{5FC27D72-16B7-420D-A575-7D62C09CC4A2}"/>
    <dgm:cxn modelId="{E5D82260-7296-4E43-A734-1776E79AE5BE}" type="presOf" srcId="{3E87FCB4-0BDE-476C-81E8-1A747C3C830D}" destId="{B8700AF3-586E-4201-998C-6D4F30BD472A}" srcOrd="0" destOrd="0" presId="urn:microsoft.com/office/officeart/2005/8/layout/pyramid2"/>
    <dgm:cxn modelId="{519A7D17-CCC6-44A6-BF8E-8BFE7E34AC42}" type="presOf" srcId="{68AD6E88-8B6C-43F1-B7A3-CFA61E871D18}" destId="{0318DD47-27A9-42A3-ABA6-795A75BAA755}" srcOrd="0" destOrd="0" presId="urn:microsoft.com/office/officeart/2005/8/layout/pyramid2"/>
    <dgm:cxn modelId="{0EFF08A9-75B6-4944-81AA-B5D3CDFAD1F7}" srcId="{281F1470-7F63-45F3-A392-CA8448EC208F}" destId="{839DBB3B-7E46-4B9E-932B-061C277227B5}" srcOrd="2" destOrd="0" parTransId="{8F631C9E-3184-4F14-8843-C34CE008698F}" sibTransId="{8F199300-5344-4BE1-B9AC-A74285AAF4AC}"/>
    <dgm:cxn modelId="{71D140F7-4526-4A28-86A7-65584A21671B}" type="presParOf" srcId="{11AE8C49-D724-42FF-8AF5-6E25C9963357}" destId="{F9418518-BC6D-49B2-8F71-6E9400FD5E2D}" srcOrd="0" destOrd="0" presId="urn:microsoft.com/office/officeart/2005/8/layout/pyramid2"/>
    <dgm:cxn modelId="{F9D1A55C-8F6B-400D-80B9-705479AD2534}" type="presParOf" srcId="{11AE8C49-D724-42FF-8AF5-6E25C9963357}" destId="{05844E07-B9E4-4937-970E-CEC4C35A705B}" srcOrd="1" destOrd="0" presId="urn:microsoft.com/office/officeart/2005/8/layout/pyramid2"/>
    <dgm:cxn modelId="{4E2339BC-96AF-4BEE-BA99-661EB6507F0A}" type="presParOf" srcId="{05844E07-B9E4-4937-970E-CEC4C35A705B}" destId="{B8700AF3-586E-4201-998C-6D4F30BD472A}" srcOrd="0" destOrd="0" presId="urn:microsoft.com/office/officeart/2005/8/layout/pyramid2"/>
    <dgm:cxn modelId="{74E18D3A-57BA-4E39-9888-CF46B54CDCD6}" type="presParOf" srcId="{05844E07-B9E4-4937-970E-CEC4C35A705B}" destId="{003C0FB7-F4EB-45DD-BB93-7A694C22FC0C}" srcOrd="1" destOrd="0" presId="urn:microsoft.com/office/officeart/2005/8/layout/pyramid2"/>
    <dgm:cxn modelId="{6EB02E3D-5DD3-4B40-8D0D-F3D4C4531DA1}" type="presParOf" srcId="{05844E07-B9E4-4937-970E-CEC4C35A705B}" destId="{0318DD47-27A9-42A3-ABA6-795A75BAA755}" srcOrd="2" destOrd="0" presId="urn:microsoft.com/office/officeart/2005/8/layout/pyramid2"/>
    <dgm:cxn modelId="{EF46ACDC-9E3A-4F2C-8CD1-C23EC5C78A5C}" type="presParOf" srcId="{05844E07-B9E4-4937-970E-CEC4C35A705B}" destId="{63202A9F-8D09-41DA-8190-D69332F0F681}" srcOrd="3" destOrd="0" presId="urn:microsoft.com/office/officeart/2005/8/layout/pyramid2"/>
    <dgm:cxn modelId="{8D60A1EE-2C63-40D1-937E-6671F9FEC964}" type="presParOf" srcId="{05844E07-B9E4-4937-970E-CEC4C35A705B}" destId="{C7E0C64E-E899-4D7F-A7E0-A7D25CD918DF}" srcOrd="4" destOrd="0" presId="urn:microsoft.com/office/officeart/2005/8/layout/pyramid2"/>
    <dgm:cxn modelId="{1EFC851F-9767-444D-BED7-10AEB73E1F2F}" type="presParOf" srcId="{05844E07-B9E4-4937-970E-CEC4C35A705B}" destId="{D8E0DF1D-84A3-4CB4-9042-8809F8EAEB32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VY_32_INOVACE_16_ROČNÍ OBDOBÍ_LÉTO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Léto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81C17-D3E6-4A61-A819-5637FC079086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D5649F-31D3-4950-A2F4-FC84756F7BC5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B427E-6FD0-417F-BAA0-138667DC9900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0"/>
            <a:gd name="adj2" fmla="val 54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0A1400-8F1F-4E2E-937D-87CD0CBDC3BB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6200000"/>
            <a:gd name="adj2" fmla="val 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CBC986-898E-4FB4-B7AE-2362B057129B}">
      <dsp:nvSpPr>
        <dsp:cNvPr id="0" name=""/>
        <dsp:cNvSpPr/>
      </dsp:nvSpPr>
      <dsp:spPr>
        <a:xfrm>
          <a:off x="3322710" y="1512772"/>
          <a:ext cx="1637481" cy="1637481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sz="40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562514" y="1752576"/>
        <a:ext cx="1157873" cy="1157873"/>
      </dsp:txXfrm>
    </dsp:sp>
    <dsp:sp modelId="{49FD72C3-A269-489C-9986-74D688DB7A48}">
      <dsp:nvSpPr>
        <dsp:cNvPr id="0" name=""/>
        <dsp:cNvSpPr/>
      </dsp:nvSpPr>
      <dsp:spPr>
        <a:xfrm>
          <a:off x="3541681" y="1676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JARO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709544" y="169539"/>
        <a:ext cx="810511" cy="810511"/>
      </dsp:txXfrm>
    </dsp:sp>
    <dsp:sp modelId="{3F8FACFD-0806-4BAC-9CA7-012B0770733E}">
      <dsp:nvSpPr>
        <dsp:cNvPr id="0" name=""/>
        <dsp:cNvSpPr/>
      </dsp:nvSpPr>
      <dsp:spPr>
        <a:xfrm>
          <a:off x="5279079" y="1739074"/>
          <a:ext cx="1146237" cy="1146237"/>
        </a:xfrm>
        <a:prstGeom prst="ellipse">
          <a:avLst/>
        </a:prstGeom>
        <a:solidFill>
          <a:schemeClr val="accent3">
            <a:lumMod val="60000"/>
            <a:lumOff val="40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/>
              </a:solidFill>
            </a:rPr>
            <a:t>LÉTO</a:t>
          </a:r>
          <a:endParaRPr lang="cs-CZ" sz="2300" kern="1200" dirty="0">
            <a:solidFill>
              <a:schemeClr val="tx1"/>
            </a:solidFill>
          </a:endParaRPr>
        </a:p>
      </dsp:txBody>
      <dsp:txXfrm>
        <a:off x="5446942" y="1906937"/>
        <a:ext cx="810511" cy="810511"/>
      </dsp:txXfrm>
    </dsp:sp>
    <dsp:sp modelId="{C7BF2868-09FC-4866-8C1E-6AC7080DEFC3}">
      <dsp:nvSpPr>
        <dsp:cNvPr id="0" name=""/>
        <dsp:cNvSpPr/>
      </dsp:nvSpPr>
      <dsp:spPr>
        <a:xfrm>
          <a:off x="3541681" y="3476473"/>
          <a:ext cx="1146237" cy="1146237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tx2">
                  <a:lumMod val="75000"/>
                </a:schemeClr>
              </a:solidFill>
            </a:rPr>
            <a:t>PODZIM</a:t>
          </a:r>
          <a:endParaRPr lang="cs-CZ" sz="1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709544" y="3644336"/>
        <a:ext cx="810511" cy="810511"/>
      </dsp:txXfrm>
    </dsp:sp>
    <dsp:sp modelId="{516BB6A7-3F2B-4955-A8E9-02029B65F4F4}">
      <dsp:nvSpPr>
        <dsp:cNvPr id="0" name=""/>
        <dsp:cNvSpPr/>
      </dsp:nvSpPr>
      <dsp:spPr>
        <a:xfrm>
          <a:off x="1804283" y="1739074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ZIMA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1972146" y="1906937"/>
        <a:ext cx="810511" cy="8105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418518-BC6D-49B2-8F71-6E9400FD5E2D}">
      <dsp:nvSpPr>
        <dsp:cNvPr id="0" name=""/>
        <dsp:cNvSpPr/>
      </dsp:nvSpPr>
      <dsp:spPr>
        <a:xfrm>
          <a:off x="1455777" y="0"/>
          <a:ext cx="4624386" cy="4624386"/>
        </a:xfrm>
        <a:prstGeom prst="triangle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00AF3-586E-4201-998C-6D4F30BD472A}">
      <dsp:nvSpPr>
        <dsp:cNvPr id="0" name=""/>
        <dsp:cNvSpPr/>
      </dsp:nvSpPr>
      <dsp:spPr>
        <a:xfrm>
          <a:off x="3767970" y="464922"/>
          <a:ext cx="3005851" cy="109467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červen</a:t>
          </a:r>
          <a:endParaRPr lang="cs-CZ" sz="4500" kern="1200" dirty="0"/>
        </a:p>
      </dsp:txBody>
      <dsp:txXfrm>
        <a:off x="3821408" y="518360"/>
        <a:ext cx="2898975" cy="987803"/>
      </dsp:txXfrm>
    </dsp:sp>
    <dsp:sp modelId="{0318DD47-27A9-42A3-ABA6-795A75BAA755}">
      <dsp:nvSpPr>
        <dsp:cNvPr id="0" name=""/>
        <dsp:cNvSpPr/>
      </dsp:nvSpPr>
      <dsp:spPr>
        <a:xfrm>
          <a:off x="3767970" y="1696436"/>
          <a:ext cx="3005851" cy="109467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červenec</a:t>
          </a:r>
          <a:endParaRPr lang="cs-CZ" sz="4500" kern="1200" dirty="0"/>
        </a:p>
      </dsp:txBody>
      <dsp:txXfrm>
        <a:off x="3821408" y="1749874"/>
        <a:ext cx="2898975" cy="987803"/>
      </dsp:txXfrm>
    </dsp:sp>
    <dsp:sp modelId="{C7E0C64E-E899-4D7F-A7E0-A7D25CD918DF}">
      <dsp:nvSpPr>
        <dsp:cNvPr id="0" name=""/>
        <dsp:cNvSpPr/>
      </dsp:nvSpPr>
      <dsp:spPr>
        <a:xfrm>
          <a:off x="3767970" y="2927950"/>
          <a:ext cx="3005851" cy="109467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srpen</a:t>
          </a:r>
          <a:endParaRPr lang="cs-CZ" sz="4500" kern="1200" dirty="0"/>
        </a:p>
      </dsp:txBody>
      <dsp:txXfrm>
        <a:off x="3821408" y="2981388"/>
        <a:ext cx="2898975" cy="987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4"/>
          <p:cNvGraphicFramePr>
            <a:graphicFrameLocks/>
          </p:cNvGraphicFramePr>
          <p:nvPr/>
        </p:nvGraphicFramePr>
        <p:xfrm>
          <a:off x="467544" y="1340768"/>
          <a:ext cx="8229600" cy="4624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LÉTO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00213"/>
          <a:ext cx="8229600" cy="4624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Marcela\AppData\Local\Microsoft\Windows\Temporary Internet Files\Content.IE5\L9NQ16BA\MP9001784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2132856"/>
            <a:ext cx="1396752" cy="931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r>
              <a:rPr lang="cs-CZ" dirty="0" smtClean="0"/>
              <a:t>Léto začíná 21. června.</a:t>
            </a:r>
          </a:p>
          <a:p>
            <a:endParaRPr lang="cs-CZ" dirty="0" smtClean="0"/>
          </a:p>
          <a:p>
            <a:r>
              <a:rPr lang="cs-CZ" dirty="0" smtClean="0"/>
              <a:t>Letní slunovrat – nejdelší den (16 hodin) a nejkratší noc (8 hodin).</a:t>
            </a:r>
          </a:p>
          <a:p>
            <a:endParaRPr lang="cs-CZ" dirty="0" smtClean="0"/>
          </a:p>
          <a:p>
            <a:r>
              <a:rPr lang="cs-CZ" dirty="0" smtClean="0"/>
              <a:t>Následující dny se zkracují a noci prodlužují až do podzimní rovnodennosti.</a:t>
            </a:r>
          </a:p>
          <a:p>
            <a:endParaRPr lang="cs-CZ" dirty="0"/>
          </a:p>
        </p:txBody>
      </p:sp>
      <p:pic>
        <p:nvPicPr>
          <p:cNvPr id="2050" name="Picture 2" descr="C:\Users\Marcela\AppData\Local\Microsoft\Windows\Temporary Internet Files\Content.IE5\2EOZRNWK\MP9001490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437112"/>
            <a:ext cx="2160240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dlouhé teplé dny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čas odpočinku – dovolené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červenec, srpen – letní prázdniny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žně – sklizeň obilí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dozrávají některé druhy ovoce a zeleniny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trávíme spoustu času v přírodě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AWGJD1MZ\MP9003993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484784"/>
            <a:ext cx="1806704" cy="1203999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AWGJD1MZ\MP9002277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924944"/>
            <a:ext cx="1900808" cy="1241861"/>
          </a:xfrm>
          <a:prstGeom prst="rect">
            <a:avLst/>
          </a:prstGeom>
          <a:noFill/>
        </p:spPr>
      </p:pic>
      <p:pic>
        <p:nvPicPr>
          <p:cNvPr id="3081" name="Picture 9" descr="C:\Users\Marcela\AppData\Local\Microsoft\Windows\Temporary Internet Files\Content.IE5\L9NQ16BA\MP9002897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509120"/>
            <a:ext cx="1152128" cy="17325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</TotalTime>
  <Words>109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Prezentace aplikace PowerPoint</vt:lpstr>
      <vt:lpstr>LÉTO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10</cp:revision>
  <dcterms:created xsi:type="dcterms:W3CDTF">2012-01-28T09:20:03Z</dcterms:created>
  <dcterms:modified xsi:type="dcterms:W3CDTF">2012-04-05T07:30:15Z</dcterms:modified>
</cp:coreProperties>
</file>