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1600" baseline="0" dirty="0" smtClean="0"/>
            <a:t>VY_32_INOVACE_17_ROČNÍ OBDOBÍ_LÉTO V PŘÍRODĚ</a:t>
          </a:r>
          <a:endParaRPr lang="cs-CZ" sz="16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ZŠ Týnec nad Labem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Marcela </a:t>
          </a:r>
          <a:r>
            <a:rPr lang="cs-CZ" sz="2000" dirty="0" err="1" smtClean="0"/>
            <a:t>Veisová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Téma: Léto v přírodě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b="0" dirty="0" smtClean="0"/>
            <a:t>CZ.1.07/1.4.00/21.1921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ScaleX="100000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98B55DA9-A5F6-4CFC-9EAE-BE9767211871}" type="presOf" srcId="{B651F6E3-6281-48DB-9319-2AEAFDAE7572}" destId="{619D679B-A015-4ECF-8348-D1034C574F40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244269F9-B360-45AE-8E7C-32D32D37C4E1}" type="presOf" srcId="{D1B46980-6531-4606-95E6-44980827E919}" destId="{2BE915AB-18AA-4053-B92C-3BFC9ED204BB}" srcOrd="1" destOrd="0" presId="urn:microsoft.com/office/officeart/2005/8/layout/target3"/>
    <dgm:cxn modelId="{D794E230-BF9D-44C4-B45F-C56631AFF2D5}" type="presOf" srcId="{D8197B8C-B260-4A16-BDF4-0947B075E274}" destId="{25B08C86-7E15-44DC-BE7F-FFB55DD49D12}" srcOrd="0" destOrd="0" presId="urn:microsoft.com/office/officeart/2005/8/layout/target3"/>
    <dgm:cxn modelId="{37DFE79C-9B56-4CD4-BE20-001B659CC599}" type="presOf" srcId="{757F3AB3-0718-4624-B441-E567A8F0AB56}" destId="{333A1088-737F-45CB-B68E-254E46348037}" srcOrd="0" destOrd="0" presId="urn:microsoft.com/office/officeart/2005/8/layout/target3"/>
    <dgm:cxn modelId="{E557E6F2-4AC0-4EDB-B137-995383A36A50}" type="presOf" srcId="{D1D4F407-5343-4D3F-B5B9-D407B03CAEB4}" destId="{AED2198E-93D5-4001-81B4-73124B309672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CEC35FAF-4207-4880-8232-3E48B9645716}" type="presOf" srcId="{D8197B8C-B260-4A16-BDF4-0947B075E274}" destId="{5A5FFA88-C948-4069-8E93-59FA12366E83}" srcOrd="1" destOrd="0" presId="urn:microsoft.com/office/officeart/2005/8/layout/target3"/>
    <dgm:cxn modelId="{8D3D4E77-EB5A-4E7F-AC3C-C2C44154F07B}" type="presOf" srcId="{4C35D32F-0EAB-4CD7-82EE-45574DC2A586}" destId="{890E4F0B-2866-4A3F-A3C7-2A14B1797930}" srcOrd="1" destOrd="0" presId="urn:microsoft.com/office/officeart/2005/8/layout/target3"/>
    <dgm:cxn modelId="{2280EF89-8ECA-4E2B-9808-19697106BCA4}" type="presOf" srcId="{4C35D32F-0EAB-4CD7-82EE-45574DC2A586}" destId="{8BEBB6EC-1DAA-4CAC-8A25-BC0FCBD5DBD5}" srcOrd="0" destOrd="0" presId="urn:microsoft.com/office/officeart/2005/8/layout/target3"/>
    <dgm:cxn modelId="{DB5966AD-1C49-4FAF-90D7-DCDA142AC8F5}" type="presOf" srcId="{D1D4F407-5343-4D3F-B5B9-D407B03CAEB4}" destId="{D005CE8C-CC26-4C3E-AC11-E15060ECD759}" srcOrd="0" destOrd="0" presId="urn:microsoft.com/office/officeart/2005/8/layout/target3"/>
    <dgm:cxn modelId="{9DAAAD37-9B99-4B1C-9888-4675AC40BC07}" type="presOf" srcId="{D1B46980-6531-4606-95E6-44980827E919}" destId="{6140AFEC-043D-4C43-A2F9-D0F5331DF3A3}" srcOrd="0" destOrd="0" presId="urn:microsoft.com/office/officeart/2005/8/layout/target3"/>
    <dgm:cxn modelId="{2B8EBABB-885E-49D3-BFB2-00A0F38FCCF3}" type="presOf" srcId="{B651F6E3-6281-48DB-9319-2AEAFDAE7572}" destId="{6BB5E863-4638-4E1D-BFDE-399D028AC4ED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78899A45-4183-4DB4-94B5-2995B2CA31C2}" type="presParOf" srcId="{333A1088-737F-45CB-B68E-254E46348037}" destId="{F5ABB229-8D3B-4694-996A-96F23CF14429}" srcOrd="0" destOrd="0" presId="urn:microsoft.com/office/officeart/2005/8/layout/target3"/>
    <dgm:cxn modelId="{644E04D6-4664-4B54-BE61-163AE013DB8D}" type="presParOf" srcId="{333A1088-737F-45CB-B68E-254E46348037}" destId="{F41139FD-01EE-4571-8B17-4FB00FC51163}" srcOrd="1" destOrd="0" presId="urn:microsoft.com/office/officeart/2005/8/layout/target3"/>
    <dgm:cxn modelId="{FE325B85-B704-4530-A0C5-CF5902214EAF}" type="presParOf" srcId="{333A1088-737F-45CB-B68E-254E46348037}" destId="{D005CE8C-CC26-4C3E-AC11-E15060ECD759}" srcOrd="2" destOrd="0" presId="urn:microsoft.com/office/officeart/2005/8/layout/target3"/>
    <dgm:cxn modelId="{FFF9DCF1-35F1-4FD1-8C9B-068700873F28}" type="presParOf" srcId="{333A1088-737F-45CB-B68E-254E46348037}" destId="{2C702D82-9B77-49B7-9568-BB8EB47C3372}" srcOrd="3" destOrd="0" presId="urn:microsoft.com/office/officeart/2005/8/layout/target3"/>
    <dgm:cxn modelId="{F6CD070E-CF56-4AE0-84D4-5773C2BABC8F}" type="presParOf" srcId="{333A1088-737F-45CB-B68E-254E46348037}" destId="{A52A0455-90FF-4808-ABD0-F02540D31D5A}" srcOrd="4" destOrd="0" presId="urn:microsoft.com/office/officeart/2005/8/layout/target3"/>
    <dgm:cxn modelId="{97C59F27-D27F-4301-93F9-B650B1834291}" type="presParOf" srcId="{333A1088-737F-45CB-B68E-254E46348037}" destId="{6140AFEC-043D-4C43-A2F9-D0F5331DF3A3}" srcOrd="5" destOrd="0" presId="urn:microsoft.com/office/officeart/2005/8/layout/target3"/>
    <dgm:cxn modelId="{10D84F2F-7A6E-4E50-81D1-EB0FEE7F88DE}" type="presParOf" srcId="{333A1088-737F-45CB-B68E-254E46348037}" destId="{9358AC05-5D7D-4327-9F80-1AD486AEA664}" srcOrd="6" destOrd="0" presId="urn:microsoft.com/office/officeart/2005/8/layout/target3"/>
    <dgm:cxn modelId="{5136E362-BA69-45AF-9F0D-BD85DEED0438}" type="presParOf" srcId="{333A1088-737F-45CB-B68E-254E46348037}" destId="{313FC574-E1CD-4FB4-B054-0B805CE0447D}" srcOrd="7" destOrd="0" presId="urn:microsoft.com/office/officeart/2005/8/layout/target3"/>
    <dgm:cxn modelId="{CCCB6374-2897-4CEF-95A7-60674D9BF797}" type="presParOf" srcId="{333A1088-737F-45CB-B68E-254E46348037}" destId="{619D679B-A015-4ECF-8348-D1034C574F40}" srcOrd="8" destOrd="0" presId="urn:microsoft.com/office/officeart/2005/8/layout/target3"/>
    <dgm:cxn modelId="{D9028169-CA15-41C9-87FB-C24B4C9C0FB9}" type="presParOf" srcId="{333A1088-737F-45CB-B68E-254E46348037}" destId="{322283A8-4A27-4CDA-BAE3-F381106A9174}" srcOrd="9" destOrd="0" presId="urn:microsoft.com/office/officeart/2005/8/layout/target3"/>
    <dgm:cxn modelId="{DB4E63C1-51A3-4FA8-A293-0BFFE4856A70}" type="presParOf" srcId="{333A1088-737F-45CB-B68E-254E46348037}" destId="{FFC9F71D-1B4F-4AD9-A4A6-86ADEFC8AF5C}" srcOrd="10" destOrd="0" presId="urn:microsoft.com/office/officeart/2005/8/layout/target3"/>
    <dgm:cxn modelId="{BC9A238A-164E-4456-9457-6052334C63D5}" type="presParOf" srcId="{333A1088-737F-45CB-B68E-254E46348037}" destId="{25B08C86-7E15-44DC-BE7F-FFB55DD49D12}" srcOrd="11" destOrd="0" presId="urn:microsoft.com/office/officeart/2005/8/layout/target3"/>
    <dgm:cxn modelId="{2F4A5F82-BC64-4C52-85A1-674F9911E6B8}" type="presParOf" srcId="{333A1088-737F-45CB-B68E-254E46348037}" destId="{76644BE8-9D7C-4C09-B250-3D10AF48CBB7}" srcOrd="12" destOrd="0" presId="urn:microsoft.com/office/officeart/2005/8/layout/target3"/>
    <dgm:cxn modelId="{B8CA8272-C953-4491-B43E-C79128E51F22}" type="presParOf" srcId="{333A1088-737F-45CB-B68E-254E46348037}" destId="{EE85B701-7295-41C0-BA7A-34D3756A2AE6}" srcOrd="13" destOrd="0" presId="urn:microsoft.com/office/officeart/2005/8/layout/target3"/>
    <dgm:cxn modelId="{B64725A0-22D2-4FAC-8E68-6C7042E42E79}" type="presParOf" srcId="{333A1088-737F-45CB-B68E-254E46348037}" destId="{8BEBB6EC-1DAA-4CAC-8A25-BC0FCBD5DBD5}" srcOrd="14" destOrd="0" presId="urn:microsoft.com/office/officeart/2005/8/layout/target3"/>
    <dgm:cxn modelId="{F5CD7372-EFBF-4BB3-AAE9-81154AF4EB46}" type="presParOf" srcId="{333A1088-737F-45CB-B68E-254E46348037}" destId="{AED2198E-93D5-4001-81B4-73124B309672}" srcOrd="15" destOrd="0" presId="urn:microsoft.com/office/officeart/2005/8/layout/target3"/>
    <dgm:cxn modelId="{6DB2C87E-74FB-4BFC-A433-CCA0842E4C87}" type="presParOf" srcId="{333A1088-737F-45CB-B68E-254E46348037}" destId="{2BE915AB-18AA-4053-B92C-3BFC9ED204BB}" srcOrd="16" destOrd="0" presId="urn:microsoft.com/office/officeart/2005/8/layout/target3"/>
    <dgm:cxn modelId="{98E6582C-288A-40DE-A814-7FD1072CBA82}" type="presParOf" srcId="{333A1088-737F-45CB-B68E-254E46348037}" destId="{6BB5E863-4638-4E1D-BFDE-399D028AC4ED}" srcOrd="17" destOrd="0" presId="urn:microsoft.com/office/officeart/2005/8/layout/target3"/>
    <dgm:cxn modelId="{C83DCADD-8196-462D-80CA-E74C5981FB22}" type="presParOf" srcId="{333A1088-737F-45CB-B68E-254E46348037}" destId="{5A5FFA88-C948-4069-8E93-59FA12366E83}" srcOrd="18" destOrd="0" presId="urn:microsoft.com/office/officeart/2005/8/layout/target3"/>
    <dgm:cxn modelId="{54B20A16-B7B1-4DF1-B674-2DDEA8A81254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1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1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D005CE8C-CC26-4C3E-AC11-E15060ECD759}">
      <dsp:nvSpPr>
        <dsp:cNvPr id="0" name=""/>
        <dsp:cNvSpPr/>
      </dsp:nvSpPr>
      <dsp:spPr>
        <a:xfrm>
          <a:off x="1260800" y="0"/>
          <a:ext cx="5350878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ZŠ Týnec nad Labem</a:t>
          </a:r>
          <a:endParaRPr lang="cs-CZ" sz="2000" kern="1200" dirty="0"/>
        </a:p>
      </dsp:txBody>
      <dsp:txXfrm>
        <a:off x="1260800" y="0"/>
        <a:ext cx="5350878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1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1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5350878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Marcela </a:t>
          </a:r>
          <a:r>
            <a:rPr lang="cs-CZ" sz="2000" kern="1200" dirty="0" err="1" smtClean="0"/>
            <a:t>Veisová</a:t>
          </a:r>
          <a:endParaRPr lang="cs-CZ" sz="2000" kern="1200" dirty="0"/>
        </a:p>
      </dsp:txBody>
      <dsp:txXfrm>
        <a:off x="1273857" y="407634"/>
        <a:ext cx="5350878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1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1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5350878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baseline="0" dirty="0" smtClean="0"/>
            <a:t>VY_32_INOVACE_17_ROČNÍ OBDOBÍ_LÉTO V PŘÍRODĚ</a:t>
          </a:r>
          <a:endParaRPr lang="cs-CZ" sz="1600" kern="1200" dirty="0"/>
        </a:p>
      </dsp:txBody>
      <dsp:txXfrm>
        <a:off x="1273857" y="815268"/>
        <a:ext cx="5350878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1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1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5350878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Téma: Léto v přírodě</a:t>
          </a:r>
          <a:endParaRPr lang="cs-CZ" sz="2000" kern="1200" dirty="0"/>
        </a:p>
      </dsp:txBody>
      <dsp:txXfrm>
        <a:off x="1273857" y="1222902"/>
        <a:ext cx="5350878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1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1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5350878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0" kern="1200" dirty="0" smtClean="0"/>
            <a:t>CZ.1.07/1.4.00/21.1921</a:t>
          </a:r>
          <a:endParaRPr lang="cs-CZ" sz="2000" kern="1200" dirty="0"/>
        </a:p>
      </dsp:txBody>
      <dsp:txXfrm>
        <a:off x="1273857" y="1630536"/>
        <a:ext cx="5350878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5.4.2012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5.4.2012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5.4.2012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5.4.2012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5.4.2012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5.4.2012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5.4.2012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5.4.2012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s odříznutým a zakulaceným jedním rohem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ravoúhlý trojúhelník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5.4.2012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10" name="Volný tvar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Volný tvar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5.4.2012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5.4.2012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5.4.2012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2" name="Skupina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Volný tvar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Volný tvar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3743072560"/>
              </p:ext>
            </p:extLst>
          </p:nvPr>
        </p:nvGraphicFramePr>
        <p:xfrm>
          <a:off x="2339752" y="908720"/>
          <a:ext cx="6624736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6" name="Obrázek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918862"/>
            <a:ext cx="1865079" cy="2592288"/>
          </a:xfrm>
          <a:prstGeom prst="rect">
            <a:avLst/>
          </a:prstGeom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ANOTACE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dirty="0" smtClean="0"/>
              <a:t>Prezentace je určena pro žáky 2. ročníku ZŠ. </a:t>
            </a:r>
          </a:p>
          <a:p>
            <a:r>
              <a:rPr lang="cs-CZ" dirty="0" smtClean="0"/>
              <a:t>Slouží pro výklad nové látky.</a:t>
            </a:r>
          </a:p>
          <a:p>
            <a:r>
              <a:rPr lang="cs-CZ" dirty="0" smtClean="0"/>
              <a:t>Vycházka do přírody – louky, pole, zahrádkářské osady.</a:t>
            </a:r>
          </a:p>
          <a:p>
            <a:endParaRPr lang="cs-CZ" dirty="0"/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996720"/>
          </a:xfrm>
        </p:spPr>
        <p:txBody>
          <a:bodyPr>
            <a:normAutofit/>
          </a:bodyPr>
          <a:lstStyle/>
          <a:p>
            <a:r>
              <a:rPr lang="cs-CZ" sz="3600" dirty="0" smtClean="0"/>
              <a:t>LÉTO V PŘÍRODĚ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dirty="0" smtClean="0"/>
              <a:t>V létě trávíme hodně času v přírodě – louka, les, okolí vody.</a:t>
            </a:r>
          </a:p>
          <a:p>
            <a:r>
              <a:rPr lang="cs-CZ" dirty="0" smtClean="0"/>
              <a:t>Společenstvo – rostliny a živočichové žijící na určitém území (louka, les, voda – rybník).</a:t>
            </a:r>
            <a:endParaRPr lang="cs-CZ" dirty="0"/>
          </a:p>
        </p:txBody>
      </p:sp>
      <p:pic>
        <p:nvPicPr>
          <p:cNvPr id="1027" name="Picture 3" descr="C:\Users\Marcela\AppData\Local\Microsoft\Windows\Temporary Internet Files\Content.IE5\AWGJD1MZ\MP900433319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4437112"/>
            <a:ext cx="2232248" cy="1482475"/>
          </a:xfrm>
          <a:prstGeom prst="rect">
            <a:avLst/>
          </a:prstGeom>
          <a:noFill/>
        </p:spPr>
      </p:pic>
      <p:pic>
        <p:nvPicPr>
          <p:cNvPr id="1028" name="Picture 4" descr="C:\Users\Marcela\AppData\Local\Microsoft\Windows\Temporary Internet Files\Content.IE5\2EOZRNWK\MP900401359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95936" y="4293096"/>
            <a:ext cx="1709812" cy="1709812"/>
          </a:xfrm>
          <a:prstGeom prst="rect">
            <a:avLst/>
          </a:prstGeom>
          <a:noFill/>
        </p:spPr>
      </p:pic>
      <p:pic>
        <p:nvPicPr>
          <p:cNvPr id="1030" name="Picture 6" descr="C:\Users\Marcela\AppData\Local\Microsoft\Windows\Temporary Internet Files\Content.IE5\AWGJD1MZ\MP900182539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88224" y="4077072"/>
            <a:ext cx="1340789" cy="201622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852704"/>
          </a:xfrm>
        </p:spPr>
        <p:txBody>
          <a:bodyPr>
            <a:normAutofit/>
          </a:bodyPr>
          <a:lstStyle/>
          <a:p>
            <a:r>
              <a:rPr lang="cs-CZ" sz="3600" dirty="0" smtClean="0"/>
              <a:t>UMĚLE VYTVOŘENÉ SPOLEČENSTVO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988840"/>
            <a:ext cx="8229600" cy="4335760"/>
          </a:xfrm>
        </p:spPr>
        <p:txBody>
          <a:bodyPr/>
          <a:lstStyle/>
          <a:p>
            <a:r>
              <a:rPr lang="cs-CZ" dirty="0" smtClean="0"/>
              <a:t>Společenstvo rostlin a zvířat, nacházejících se v okolí lidských obydlí.</a:t>
            </a:r>
            <a:endParaRPr lang="cs-CZ" dirty="0"/>
          </a:p>
        </p:txBody>
      </p:sp>
      <p:pic>
        <p:nvPicPr>
          <p:cNvPr id="2050" name="Picture 2" descr="C:\Users\Marcela\AppData\Local\Microsoft\Windows\Temporary Internet Files\Content.IE5\L9NQ16BA\MP900178973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27784" y="3212976"/>
            <a:ext cx="3657600" cy="242620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84784"/>
            <a:ext cx="8229600" cy="4839816"/>
          </a:xfrm>
        </p:spPr>
        <p:txBody>
          <a:bodyPr/>
          <a:lstStyle/>
          <a:p>
            <a:r>
              <a:rPr lang="cs-CZ" dirty="0" smtClean="0"/>
              <a:t>Patří sem např. zahrady, sady, pole, statky.</a:t>
            </a:r>
          </a:p>
          <a:p>
            <a:pPr lvl="1"/>
            <a:endParaRPr lang="cs-CZ" dirty="0" smtClean="0"/>
          </a:p>
          <a:p>
            <a:pPr lvl="1"/>
            <a:r>
              <a:rPr lang="cs-CZ" dirty="0" smtClean="0"/>
              <a:t>zahrady – ovoce, zelenina, květiny</a:t>
            </a:r>
          </a:p>
          <a:p>
            <a:pPr lvl="1"/>
            <a:r>
              <a:rPr lang="cs-CZ" dirty="0" smtClean="0"/>
              <a:t>sady – ovocné</a:t>
            </a:r>
          </a:p>
          <a:p>
            <a:pPr lvl="1"/>
            <a:r>
              <a:rPr lang="cs-CZ" dirty="0" smtClean="0"/>
              <a:t>pole – obilniny, pícniny</a:t>
            </a:r>
          </a:p>
          <a:p>
            <a:pPr lvl="1"/>
            <a:r>
              <a:rPr lang="cs-CZ" dirty="0" smtClean="0"/>
              <a:t>statky – domácí a hospodářská zvířaty</a:t>
            </a:r>
            <a:endParaRPr lang="cs-CZ" dirty="0"/>
          </a:p>
        </p:txBody>
      </p:sp>
      <p:pic>
        <p:nvPicPr>
          <p:cNvPr id="3081" name="Picture 9" descr="C:\Users\Marcela\AppData\Local\Microsoft\Windows\Temporary Internet Files\Content.IE5\O0MZE86X\MP900144264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88224" y="2348880"/>
            <a:ext cx="1179576" cy="1828800"/>
          </a:xfrm>
          <a:prstGeom prst="rect">
            <a:avLst/>
          </a:prstGeom>
          <a:noFill/>
        </p:spPr>
      </p:pic>
      <p:pic>
        <p:nvPicPr>
          <p:cNvPr id="3085" name="Picture 13" descr="C:\Users\Marcela\AppData\Local\Microsoft\Windows\Temporary Internet Files\Content.IE5\L9NQ16BA\MP900411671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4509120"/>
            <a:ext cx="1546483" cy="1030586"/>
          </a:xfrm>
          <a:prstGeom prst="rect">
            <a:avLst/>
          </a:prstGeom>
          <a:noFill/>
        </p:spPr>
      </p:pic>
      <p:pic>
        <p:nvPicPr>
          <p:cNvPr id="3086" name="Picture 14" descr="C:\Users\Marcela\AppData\Local\Microsoft\Windows\Temporary Internet Files\Content.IE5\2EOZRNWK\MP900423106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75856" y="4581128"/>
            <a:ext cx="2086754" cy="1390626"/>
          </a:xfrm>
          <a:prstGeom prst="rect">
            <a:avLst/>
          </a:prstGeom>
          <a:noFill/>
        </p:spPr>
      </p:pic>
      <p:pic>
        <p:nvPicPr>
          <p:cNvPr id="3091" name="Picture 19" descr="C:\Users\Marcela\AppData\Local\Microsoft\Windows\Temporary Internet Files\Content.IE5\O0MZE86X\MP900400761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56176" y="4653136"/>
            <a:ext cx="1944976" cy="129614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983832"/>
          </a:xfrm>
        </p:spPr>
        <p:txBody>
          <a:bodyPr/>
          <a:lstStyle/>
          <a:p>
            <a:r>
              <a:rPr lang="cs-CZ" dirty="0" smtClean="0"/>
              <a:t>Na polích pěstují zemědělci obilí, řepa, kukuřice, slunečnice, brambory.</a:t>
            </a:r>
          </a:p>
          <a:p>
            <a:r>
              <a:rPr lang="cs-CZ" dirty="0" smtClean="0"/>
              <a:t>Obilí seté na jaře – jařiny.</a:t>
            </a:r>
          </a:p>
          <a:p>
            <a:r>
              <a:rPr lang="cs-CZ" dirty="0" smtClean="0"/>
              <a:t>Obilí seté na podzim – ozim.</a:t>
            </a:r>
          </a:p>
          <a:p>
            <a:r>
              <a:rPr lang="cs-CZ" dirty="0" smtClean="0"/>
              <a:t>Obilniny – oves</a:t>
            </a:r>
          </a:p>
          <a:p>
            <a:pPr>
              <a:buNone/>
            </a:pPr>
            <a:r>
              <a:rPr lang="cs-CZ" dirty="0" smtClean="0"/>
              <a:t>                    - žito</a:t>
            </a:r>
          </a:p>
          <a:p>
            <a:pPr>
              <a:buNone/>
            </a:pPr>
            <a:r>
              <a:rPr lang="cs-CZ" dirty="0" smtClean="0"/>
              <a:t>                    - ječmen</a:t>
            </a:r>
          </a:p>
          <a:p>
            <a:endParaRPr lang="cs-CZ" dirty="0" smtClean="0"/>
          </a:p>
          <a:p>
            <a:pPr>
              <a:buNone/>
            </a:pPr>
            <a:r>
              <a:rPr lang="cs-CZ" dirty="0" smtClean="0"/>
              <a:t>                    - pšenice       </a:t>
            </a:r>
          </a:p>
        </p:txBody>
      </p:sp>
      <p:pic>
        <p:nvPicPr>
          <p:cNvPr id="4098" name="Picture 2" descr="C:\Users\Marcela\AppData\Local\Microsoft\Windows\Temporary Internet Files\Content.IE5\AWGJD1MZ\MC900279158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3968" y="3645024"/>
            <a:ext cx="1296144" cy="1743213"/>
          </a:xfrm>
          <a:prstGeom prst="rect">
            <a:avLst/>
          </a:prstGeom>
          <a:noFill/>
        </p:spPr>
      </p:pic>
      <p:pic>
        <p:nvPicPr>
          <p:cNvPr id="4099" name="Picture 3" descr="C:\Users\Marcela\AppData\Local\Microsoft\Windows\Temporary Internet Files\Content.IE5\AWGJD1MZ\MC900279160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04248" y="4293096"/>
            <a:ext cx="1224136" cy="1874369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smtClean="0"/>
              <a:t>POUŽITÉ ZDROJE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smtClean="0"/>
              <a:t>http://microsoft.com</a:t>
            </a:r>
            <a:endParaRPr lang="cs-CZ"/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37</TotalTime>
  <Words>177</Words>
  <Application>Microsoft Office PowerPoint</Application>
  <PresentationFormat>Předvádění na obrazovce (4:3)</PresentationFormat>
  <Paragraphs>33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Tok</vt:lpstr>
      <vt:lpstr>Prezentace aplikace PowerPoint</vt:lpstr>
      <vt:lpstr>ANOTACE</vt:lpstr>
      <vt:lpstr>LÉTO V PŘÍRODĚ</vt:lpstr>
      <vt:lpstr>UMĚLE VYTVOŘENÉ SPOLEČENSTVO</vt:lpstr>
      <vt:lpstr>Prezentace aplikace PowerPoint</vt:lpstr>
      <vt:lpstr>Prezentace aplikace PowerPoint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Marcela</dc:creator>
  <cp:lastModifiedBy>Veisová Marcela</cp:lastModifiedBy>
  <cp:revision>14</cp:revision>
  <dcterms:created xsi:type="dcterms:W3CDTF">2012-01-28T09:41:14Z</dcterms:created>
  <dcterms:modified xsi:type="dcterms:W3CDTF">2012-04-05T07:30:55Z</dcterms:modified>
</cp:coreProperties>
</file>