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VY_32_INOVACE_15_Matematika pro 6.ročník_Největší společný dělitel - procvičování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Největší společný dělitel - procvičování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9225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D290C7-AB20-4CDD-B238-978BFAA67D69}" type="presOf" srcId="{D8197B8C-B260-4A16-BDF4-0947B075E274}" destId="{25B08C86-7E15-44DC-BE7F-FFB55DD49D12}" srcOrd="0" destOrd="0" presId="urn:microsoft.com/office/officeart/2005/8/layout/target3"/>
    <dgm:cxn modelId="{B507F139-8C61-480A-A0ED-BC92B7EFA58F}" type="presOf" srcId="{B651F6E3-6281-48DB-9319-2AEAFDAE7572}" destId="{6BB5E863-4638-4E1D-BFDE-399D028AC4ED}" srcOrd="1" destOrd="0" presId="urn:microsoft.com/office/officeart/2005/8/layout/target3"/>
    <dgm:cxn modelId="{B4C55765-6CDF-4CE8-92D8-733A509708E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1E546B2-29F7-4DA5-9797-E4505ADF5FF8}" type="presOf" srcId="{757F3AB3-0718-4624-B441-E567A8F0AB56}" destId="{333A1088-737F-45CB-B68E-254E46348037}" srcOrd="0" destOrd="0" presId="urn:microsoft.com/office/officeart/2005/8/layout/target3"/>
    <dgm:cxn modelId="{4537B840-987D-42CF-8737-0D132AD9A517}" type="presOf" srcId="{D1B46980-6531-4606-95E6-44980827E919}" destId="{6140AFEC-043D-4C43-A2F9-D0F5331DF3A3}" srcOrd="0" destOrd="0" presId="urn:microsoft.com/office/officeart/2005/8/layout/target3"/>
    <dgm:cxn modelId="{F75AD9A9-9325-4EC3-82FD-69A1297D81C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6EEBFE-7FEA-4F5E-89CD-5F2EBD5EC05C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835718C-021C-49DA-99D5-E57B40117D41}" type="presOf" srcId="{4C35D32F-0EAB-4CD7-82EE-45574DC2A586}" destId="{8BEBB6EC-1DAA-4CAC-8A25-BC0FCBD5DBD5}" srcOrd="0" destOrd="0" presId="urn:microsoft.com/office/officeart/2005/8/layout/target3"/>
    <dgm:cxn modelId="{5B45808C-3A1C-40C2-9DC5-136D73441CEA}" type="presOf" srcId="{B651F6E3-6281-48DB-9319-2AEAFDAE7572}" destId="{619D679B-A015-4ECF-8348-D1034C574F40}" srcOrd="0" destOrd="0" presId="urn:microsoft.com/office/officeart/2005/8/layout/target3"/>
    <dgm:cxn modelId="{AAB017B2-E02E-4A6A-AEBA-839B819AF53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87EDFD3-9DEC-44CE-9649-E51DA2878AD8}" type="presOf" srcId="{D8197B8C-B260-4A16-BDF4-0947B075E274}" destId="{5A5FFA88-C948-4069-8E93-59FA12366E83}" srcOrd="1" destOrd="0" presId="urn:microsoft.com/office/officeart/2005/8/layout/target3"/>
    <dgm:cxn modelId="{0EC1446B-5BAB-4714-A819-93E847B72072}" type="presParOf" srcId="{333A1088-737F-45CB-B68E-254E46348037}" destId="{F5ABB229-8D3B-4694-996A-96F23CF14429}" srcOrd="0" destOrd="0" presId="urn:microsoft.com/office/officeart/2005/8/layout/target3"/>
    <dgm:cxn modelId="{C5964B69-303B-46BF-AC3D-AEDEFB4F26B0}" type="presParOf" srcId="{333A1088-737F-45CB-B68E-254E46348037}" destId="{F41139FD-01EE-4571-8B17-4FB00FC51163}" srcOrd="1" destOrd="0" presId="urn:microsoft.com/office/officeart/2005/8/layout/target3"/>
    <dgm:cxn modelId="{676A58E0-1054-4944-B98C-8362C96AFECA}" type="presParOf" srcId="{333A1088-737F-45CB-B68E-254E46348037}" destId="{D005CE8C-CC26-4C3E-AC11-E15060ECD759}" srcOrd="2" destOrd="0" presId="urn:microsoft.com/office/officeart/2005/8/layout/target3"/>
    <dgm:cxn modelId="{6DDD0404-D574-4C78-9C91-CCB3B4B2E288}" type="presParOf" srcId="{333A1088-737F-45CB-B68E-254E46348037}" destId="{2C702D82-9B77-49B7-9568-BB8EB47C3372}" srcOrd="3" destOrd="0" presId="urn:microsoft.com/office/officeart/2005/8/layout/target3"/>
    <dgm:cxn modelId="{9046CB0F-51F9-419A-9D28-59A3E24ABB44}" type="presParOf" srcId="{333A1088-737F-45CB-B68E-254E46348037}" destId="{A52A0455-90FF-4808-ABD0-F02540D31D5A}" srcOrd="4" destOrd="0" presId="urn:microsoft.com/office/officeart/2005/8/layout/target3"/>
    <dgm:cxn modelId="{4F4DAA26-C339-4F96-BF0F-DFFA1F7ECFD0}" type="presParOf" srcId="{333A1088-737F-45CB-B68E-254E46348037}" destId="{6140AFEC-043D-4C43-A2F9-D0F5331DF3A3}" srcOrd="5" destOrd="0" presId="urn:microsoft.com/office/officeart/2005/8/layout/target3"/>
    <dgm:cxn modelId="{7E4FBEFC-64B7-437B-84ED-858E211F0592}" type="presParOf" srcId="{333A1088-737F-45CB-B68E-254E46348037}" destId="{9358AC05-5D7D-4327-9F80-1AD486AEA664}" srcOrd="6" destOrd="0" presId="urn:microsoft.com/office/officeart/2005/8/layout/target3"/>
    <dgm:cxn modelId="{A32AD52A-0A7E-4458-A11A-6000C9B6222A}" type="presParOf" srcId="{333A1088-737F-45CB-B68E-254E46348037}" destId="{313FC574-E1CD-4FB4-B054-0B805CE0447D}" srcOrd="7" destOrd="0" presId="urn:microsoft.com/office/officeart/2005/8/layout/target3"/>
    <dgm:cxn modelId="{A8A084E2-6AC6-4313-9B39-8EB95FB88DB5}" type="presParOf" srcId="{333A1088-737F-45CB-B68E-254E46348037}" destId="{619D679B-A015-4ECF-8348-D1034C574F40}" srcOrd="8" destOrd="0" presId="urn:microsoft.com/office/officeart/2005/8/layout/target3"/>
    <dgm:cxn modelId="{E08C0E90-918D-44BC-8AEF-BAF3BA343239}" type="presParOf" srcId="{333A1088-737F-45CB-B68E-254E46348037}" destId="{322283A8-4A27-4CDA-BAE3-F381106A9174}" srcOrd="9" destOrd="0" presId="urn:microsoft.com/office/officeart/2005/8/layout/target3"/>
    <dgm:cxn modelId="{6B8C395D-54FF-43C2-BBCF-062D9E112CF2}" type="presParOf" srcId="{333A1088-737F-45CB-B68E-254E46348037}" destId="{FFC9F71D-1B4F-4AD9-A4A6-86ADEFC8AF5C}" srcOrd="10" destOrd="0" presId="urn:microsoft.com/office/officeart/2005/8/layout/target3"/>
    <dgm:cxn modelId="{030689B9-57A0-4E16-B52D-B8014EEE07A0}" type="presParOf" srcId="{333A1088-737F-45CB-B68E-254E46348037}" destId="{25B08C86-7E15-44DC-BE7F-FFB55DD49D12}" srcOrd="11" destOrd="0" presId="urn:microsoft.com/office/officeart/2005/8/layout/target3"/>
    <dgm:cxn modelId="{65DFA8D8-A404-4D41-85FA-22BDA6300042}" type="presParOf" srcId="{333A1088-737F-45CB-B68E-254E46348037}" destId="{76644BE8-9D7C-4C09-B250-3D10AF48CBB7}" srcOrd="12" destOrd="0" presId="urn:microsoft.com/office/officeart/2005/8/layout/target3"/>
    <dgm:cxn modelId="{47E0A7DF-EC68-4771-B1AF-4416152B939E}" type="presParOf" srcId="{333A1088-737F-45CB-B68E-254E46348037}" destId="{EE85B701-7295-41C0-BA7A-34D3756A2AE6}" srcOrd="13" destOrd="0" presId="urn:microsoft.com/office/officeart/2005/8/layout/target3"/>
    <dgm:cxn modelId="{0964B77C-6DAC-4069-91F9-21A6839F34D8}" type="presParOf" srcId="{333A1088-737F-45CB-B68E-254E46348037}" destId="{8BEBB6EC-1DAA-4CAC-8A25-BC0FCBD5DBD5}" srcOrd="14" destOrd="0" presId="urn:microsoft.com/office/officeart/2005/8/layout/target3"/>
    <dgm:cxn modelId="{53A49409-2BE6-478E-9723-0D79A4EF416C}" type="presParOf" srcId="{333A1088-737F-45CB-B68E-254E46348037}" destId="{AED2198E-93D5-4001-81B4-73124B309672}" srcOrd="15" destOrd="0" presId="urn:microsoft.com/office/officeart/2005/8/layout/target3"/>
    <dgm:cxn modelId="{2FA82103-0F51-4AD5-A04B-20612B5D87B7}" type="presParOf" srcId="{333A1088-737F-45CB-B68E-254E46348037}" destId="{2BE915AB-18AA-4053-B92C-3BFC9ED204BB}" srcOrd="16" destOrd="0" presId="urn:microsoft.com/office/officeart/2005/8/layout/target3"/>
    <dgm:cxn modelId="{3D395C56-D24A-4FBB-92A2-5AD93B6FA8B8}" type="presParOf" srcId="{333A1088-737F-45CB-B68E-254E46348037}" destId="{6BB5E863-4638-4E1D-BFDE-399D028AC4ED}" srcOrd="17" destOrd="0" presId="urn:microsoft.com/office/officeart/2005/8/layout/target3"/>
    <dgm:cxn modelId="{3887A0C0-B45C-4C3E-BE6D-AEB844358786}" type="presParOf" srcId="{333A1088-737F-45CB-B68E-254E46348037}" destId="{5A5FFA88-C948-4069-8E93-59FA12366E83}" srcOrd="18" destOrd="0" presId="urn:microsoft.com/office/officeart/2005/8/layout/target3"/>
    <dgm:cxn modelId="{E1370A1F-1704-477F-B24C-75B60A04C77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7492"/>
          <a:ext cx="5350878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VY_32_INOVACE_15_Matematika pro 6.ročník_Největší společný dělitel - procvičování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7492"/>
        <a:ext cx="5350878" cy="40640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9392"/>
          <a:ext cx="5350878" cy="869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Největší společný dělitel - procvičování</a:t>
          </a:r>
          <a:endParaRPr lang="cs-CZ" sz="1500" kern="1200" dirty="0"/>
        </a:p>
      </dsp:txBody>
      <dsp:txXfrm>
        <a:off x="1273857" y="1259392"/>
        <a:ext cx="5350878" cy="37607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2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8528466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446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Digitální učební materiál Největší společný dělitel je určen pro procvičování hledání největšího společného dělitele přirozených čísel v šesté třídě základní školy. Je určen pro prezentaci na interaktivní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413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Největší společný dělitel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3309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3"/>
            <a:ext cx="8991600" cy="65070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Urči největšího společného dělitele čísel 36 a 84.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6009" y="230823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Rozklad na součin prvočísel: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2780928"/>
            <a:ext cx="3096344" cy="553998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36 = 2 . 2 . 3 . 3</a:t>
            </a:r>
            <a:endParaRPr lang="cs-CZ" sz="3000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296008" y="2780928"/>
            <a:ext cx="1323663" cy="2426206"/>
            <a:chOff x="296008" y="2780928"/>
            <a:chExt cx="1323663" cy="2426206"/>
          </a:xfrm>
        </p:grpSpPr>
        <p:sp>
          <p:nvSpPr>
            <p:cNvPr id="5" name="TextovéPole 4"/>
            <p:cNvSpPr txBox="1"/>
            <p:nvPr/>
          </p:nvSpPr>
          <p:spPr>
            <a:xfrm>
              <a:off x="296008" y="2780928"/>
              <a:ext cx="1323663" cy="553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000" dirty="0" smtClean="0"/>
                <a:t>36 = </a:t>
              </a:r>
              <a:endParaRPr lang="cs-CZ" sz="30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96009" y="4653136"/>
              <a:ext cx="961930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000" dirty="0" smtClean="0"/>
                <a:t>84 =</a:t>
              </a:r>
              <a:endParaRPr lang="cs-CZ" sz="3000" dirty="0"/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5508104" y="3360460"/>
            <a:ext cx="3096344" cy="5539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000" dirty="0" smtClean="0"/>
              <a:t>84 = 2 . 2 . 3 . 7</a:t>
            </a:r>
            <a:endParaRPr lang="cs-CZ" sz="3000" dirty="0"/>
          </a:p>
        </p:txBody>
      </p:sp>
      <p:sp>
        <p:nvSpPr>
          <p:cNvPr id="10" name="Obdélník 9"/>
          <p:cNvSpPr/>
          <p:nvPr/>
        </p:nvSpPr>
        <p:spPr>
          <a:xfrm>
            <a:off x="6444208" y="2736506"/>
            <a:ext cx="288032" cy="122413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912260" y="2748392"/>
            <a:ext cx="288032" cy="122413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52320" y="2748392"/>
            <a:ext cx="288032" cy="1224136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523386" y="4221088"/>
            <a:ext cx="343055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/>
              <a:t>D(36,84) = 2 . 2 . 3 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25006" y="4930135"/>
            <a:ext cx="2531270" cy="553998"/>
          </a:xfrm>
          <a:prstGeom prst="rect">
            <a:avLst/>
          </a:prstGeom>
          <a:noFill/>
          <a:ln w="57150"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000" dirty="0" smtClean="0"/>
              <a:t>D(36,84) = 12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426498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 animBg="1"/>
      <p:bldP spid="10" grpId="0" animBg="1"/>
      <p:bldP spid="11" grpId="0" animBg="1"/>
      <p:bldP spid="12" grpId="0" animBg="1"/>
      <p:bldP spid="13" grpId="0"/>
      <p:bldP spid="14" grpId="0" animBg="1"/>
      <p:bldP spid="14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0405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3000" dirty="0" smtClean="0"/>
              <a:t>Najdi největšího společného dělitele čísel 54 a 108.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244115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18457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Najdi největšího společného dělitele čísel:</a:t>
            </a:r>
          </a:p>
          <a:p>
            <a:pPr marL="0" indent="0">
              <a:buNone/>
            </a:pPr>
            <a:r>
              <a:rPr lang="cs-CZ" dirty="0" smtClean="0"/>
              <a:t>12, 18, 36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07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04800" y="1340768"/>
            <a:ext cx="8686800" cy="518457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2"/>
              <a:buNone/>
            </a:pPr>
            <a:r>
              <a:rPr lang="cs-CZ" dirty="0" smtClean="0"/>
              <a:t>Najdi největšího společného dělitele čísel:</a:t>
            </a:r>
          </a:p>
          <a:p>
            <a:pPr marL="0" indent="0">
              <a:buFont typeface="Wingdings 2"/>
              <a:buNone/>
            </a:pPr>
            <a:r>
              <a:rPr lang="cs-CZ" dirty="0" smtClean="0"/>
              <a:t>110, 70, 147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972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582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</TotalTime>
  <Words>179</Words>
  <Application>Microsoft Office PowerPoint</Application>
  <PresentationFormat>Předvádění na obrazovce (4:3)</PresentationFormat>
  <Paragraphs>29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Anotace</vt:lpstr>
      <vt:lpstr>Největší společný dělitel</vt:lpstr>
      <vt:lpstr>Př.</vt:lpstr>
      <vt:lpstr>Př.</vt:lpstr>
      <vt:lpstr>Př.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15</cp:revision>
  <dcterms:created xsi:type="dcterms:W3CDTF">2012-02-10T07:53:53Z</dcterms:created>
  <dcterms:modified xsi:type="dcterms:W3CDTF">2012-04-05T07:18:48Z</dcterms:modified>
</cp:coreProperties>
</file>